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13.02.2019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233762"/>
            <a:ext cx="1127845" cy="117901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60"/>
            <a:ext cx="1259632" cy="183433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9"/>
            <a:ext cx="7558608" cy="2259682"/>
          </a:xfrm>
        </p:spPr>
        <p:txBody>
          <a:bodyPr/>
          <a:lstStyle/>
          <a:p>
            <a:r>
              <a:rPr lang="ru-RU" dirty="0" smtClean="0"/>
              <a:t>Изложение текста по составленным вопросам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развития речи во 2 классе</a:t>
            </a:r>
            <a:br>
              <a:rPr lang="ru-RU" dirty="0" smtClean="0"/>
            </a:br>
            <a:r>
              <a:rPr lang="ru-RU" dirty="0" smtClean="0"/>
              <a:t>подготовила Федотова В.Т.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4" y="836712"/>
            <a:ext cx="7536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Прочитай рассказ. Объясни, почему он так называется «Первая охота»?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700808"/>
            <a:ext cx="5634299" cy="4299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               </a:t>
            </a:r>
            <a:r>
              <a:rPr lang="ru-RU" sz="2400" b="1" dirty="0" smtClean="0"/>
              <a:t>Первая охота.</a:t>
            </a:r>
          </a:p>
          <a:p>
            <a:r>
              <a:rPr lang="ru-RU" dirty="0" smtClean="0"/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Ящерка сидела на камне и грелась на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солнышке.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К ней подкрался щенок и схватил её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хвост. Ящерка извернулась и убежала.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Остался у щенка только хвост в зубах.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Щенок фыркнул и отбросил его.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А ящерка сидит под камнем и новый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хвост отращивает.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7944" y="1628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                        </a:t>
            </a:r>
            <a:r>
              <a:rPr lang="ru-RU" b="1" dirty="0" smtClean="0"/>
              <a:t>Первая охота.</a:t>
            </a:r>
          </a:p>
          <a:p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Ящерка сидела на камне и грелась 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солнышке.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 ней подкрался щенок и схватил её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хвост. Ящерка извернулась и убежала.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Остался у щенка только хвост в зубах.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Щенок фыркнул и отбросил его.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А ящерка сидит под камнем и новый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хвост отращивает.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692696"/>
            <a:ext cx="5116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 вопросы к каждому предложению текста.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700808"/>
            <a:ext cx="331212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                  ВОПРОСЫ</a:t>
            </a:r>
            <a:br>
              <a:rPr lang="ru-RU" dirty="0" smtClean="0"/>
            </a:br>
            <a:r>
              <a:rPr lang="ru-RU" dirty="0" smtClean="0"/>
              <a:t>1. Где _____________________?</a:t>
            </a:r>
            <a:br>
              <a:rPr lang="ru-RU" dirty="0" smtClean="0"/>
            </a:br>
            <a:r>
              <a:rPr lang="ru-RU" dirty="0" smtClean="0"/>
              <a:t>2.Кто _____________________?</a:t>
            </a:r>
            <a:br>
              <a:rPr lang="ru-RU" dirty="0" smtClean="0"/>
            </a:br>
            <a:r>
              <a:rPr lang="ru-RU" dirty="0" smtClean="0"/>
              <a:t>3. Как спаслась ____________?</a:t>
            </a:r>
            <a:br>
              <a:rPr lang="ru-RU" dirty="0" smtClean="0"/>
            </a:br>
            <a:r>
              <a:rPr lang="ru-RU" dirty="0" smtClean="0"/>
              <a:t>4. Что ____________________?</a:t>
            </a:r>
            <a:br>
              <a:rPr lang="ru-RU" dirty="0" smtClean="0"/>
            </a:br>
            <a:r>
              <a:rPr lang="ru-RU" dirty="0" smtClean="0"/>
              <a:t>5._______________________?</a:t>
            </a:r>
          </a:p>
          <a:p>
            <a:r>
              <a:rPr lang="ru-RU" dirty="0" smtClean="0"/>
              <a:t>6. _______________________?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052736"/>
            <a:ext cx="59046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ПРИМЕРНЫЕ  ВОПРОСЫ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Где сидела ящерка?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2.Кто подкрался к ней и схватил за хвост?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Как спаслась ящерка 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Что  осталось у щенка в зубах ?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Что щенок сделал с хвостом 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Где ящерка  новый  хвост  отращивает?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68407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Использованы ресурсы:</a:t>
            </a:r>
            <a:br>
              <a:rPr lang="ru-RU" dirty="0" smtClean="0"/>
            </a:br>
            <a:r>
              <a:rPr lang="ru-RU" dirty="0" smtClean="0"/>
              <a:t>шаблон для презентации</a:t>
            </a:r>
            <a:br>
              <a:rPr lang="ru-RU" dirty="0" smtClean="0"/>
            </a:br>
            <a:r>
              <a:rPr lang="ru-RU" dirty="0" smtClean="0"/>
              <a:t>«Моя письменная речь» </a:t>
            </a:r>
            <a:r>
              <a:rPr lang="ru-RU" dirty="0" smtClean="0"/>
              <a:t> </a:t>
            </a:r>
            <a:r>
              <a:rPr lang="ru-RU" dirty="0" smtClean="0"/>
              <a:t>Щеголева Г.Н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1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19</Template>
  <TotalTime>31</TotalTime>
  <Words>64</Words>
  <Application>Microsoft Office PowerPoint</Application>
  <PresentationFormat>Экран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шаблон 19</vt:lpstr>
      <vt:lpstr>Изложение текста по составленным вопросам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Изложение текста по составленным вопросам</dc:title>
  <dc:creator>Admin</dc:creator>
  <cp:lastModifiedBy>Admin</cp:lastModifiedBy>
  <cp:revision>5</cp:revision>
  <dcterms:created xsi:type="dcterms:W3CDTF">2019-02-13T16:23:08Z</dcterms:created>
  <dcterms:modified xsi:type="dcterms:W3CDTF">2019-02-13T17:09:46Z</dcterms:modified>
</cp:coreProperties>
</file>