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83" r:id="rId15"/>
    <p:sldId id="269" r:id="rId16"/>
    <p:sldId id="272" r:id="rId17"/>
    <p:sldId id="285" r:id="rId18"/>
    <p:sldId id="284" r:id="rId19"/>
    <p:sldId id="271" r:id="rId20"/>
    <p:sldId id="278" r:id="rId21"/>
    <p:sldId id="279" r:id="rId22"/>
    <p:sldId id="274" r:id="rId23"/>
    <p:sldId id="275" r:id="rId24"/>
    <p:sldId id="276" r:id="rId25"/>
    <p:sldId id="280" r:id="rId26"/>
    <p:sldId id="281" r:id="rId27"/>
    <p:sldId id="282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8CB7F-B4A1-4CC7-B9C5-7462F61E5E43}" type="doc">
      <dgm:prSet loTypeId="urn:microsoft.com/office/officeart/2005/8/layout/hProcess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15E1AC7-C6DC-4DBF-B2DA-8FCD94770C5C}">
      <dgm:prSet phldrT="[Текст]"/>
      <dgm:spPr/>
      <dgm:t>
        <a:bodyPr/>
        <a:lstStyle/>
        <a:p>
          <a:endParaRPr lang="ru-RU" dirty="0"/>
        </a:p>
      </dgm:t>
    </dgm:pt>
    <dgm:pt modelId="{347B9F47-E796-4B21-ACB5-F4343375CE18}" type="parTrans" cxnId="{DC14238A-4C8B-4D26-AEB8-B46ADCAC1318}">
      <dgm:prSet/>
      <dgm:spPr/>
      <dgm:t>
        <a:bodyPr/>
        <a:lstStyle/>
        <a:p>
          <a:endParaRPr lang="ru-RU"/>
        </a:p>
      </dgm:t>
    </dgm:pt>
    <dgm:pt modelId="{9452E023-CD65-4768-8977-65495B10A1CB}" type="sibTrans" cxnId="{DC14238A-4C8B-4D26-AEB8-B46ADCAC1318}">
      <dgm:prSet/>
      <dgm:spPr/>
      <dgm:t>
        <a:bodyPr/>
        <a:lstStyle/>
        <a:p>
          <a:endParaRPr lang="ru-RU"/>
        </a:p>
      </dgm:t>
    </dgm:pt>
    <dgm:pt modelId="{39D100E2-6789-45C5-83A8-D889BA1D50E3}">
      <dgm:prSet phldrT="[Текст]"/>
      <dgm:spPr/>
      <dgm:t>
        <a:bodyPr/>
        <a:lstStyle/>
        <a:p>
          <a:r>
            <a:rPr lang="ru-RU" dirty="0" smtClean="0"/>
            <a:t>Органические вещества</a:t>
          </a:r>
          <a:endParaRPr lang="ru-RU" dirty="0"/>
        </a:p>
      </dgm:t>
    </dgm:pt>
    <dgm:pt modelId="{0C775CE6-4D21-4A11-808A-1B888F2B8D8B}" type="parTrans" cxnId="{834009D3-FFF9-4A74-8724-35AE9078FDBD}">
      <dgm:prSet/>
      <dgm:spPr/>
      <dgm:t>
        <a:bodyPr/>
        <a:lstStyle/>
        <a:p>
          <a:endParaRPr lang="ru-RU"/>
        </a:p>
      </dgm:t>
    </dgm:pt>
    <dgm:pt modelId="{28CC86B9-00AC-46DF-BEC2-663A33036FF9}" type="sibTrans" cxnId="{834009D3-FFF9-4A74-8724-35AE9078FDBD}">
      <dgm:prSet/>
      <dgm:spPr/>
      <dgm:t>
        <a:bodyPr/>
        <a:lstStyle/>
        <a:p>
          <a:endParaRPr lang="ru-RU"/>
        </a:p>
      </dgm:t>
    </dgm:pt>
    <dgm:pt modelId="{0A3FF4AA-04F2-4C75-927C-9121B6BD5CAF}">
      <dgm:prSet phldrT="[Текст]"/>
      <dgm:spPr/>
      <dgm:t>
        <a:bodyPr/>
        <a:lstStyle/>
        <a:p>
          <a:r>
            <a:rPr lang="ru-RU" dirty="0" smtClean="0"/>
            <a:t>Разлагаются бактериями и грибами</a:t>
          </a:r>
          <a:endParaRPr lang="ru-RU" dirty="0"/>
        </a:p>
      </dgm:t>
    </dgm:pt>
    <dgm:pt modelId="{C998A2C4-1EB7-4CA1-88AA-BAA777BBA494}" type="parTrans" cxnId="{5B1176F0-EA04-4827-8FEA-F730D8F56C7E}">
      <dgm:prSet/>
      <dgm:spPr/>
      <dgm:t>
        <a:bodyPr/>
        <a:lstStyle/>
        <a:p>
          <a:endParaRPr lang="ru-RU"/>
        </a:p>
      </dgm:t>
    </dgm:pt>
    <dgm:pt modelId="{DD9397F5-BD67-402D-8358-3BB2864EE473}" type="sibTrans" cxnId="{5B1176F0-EA04-4827-8FEA-F730D8F56C7E}">
      <dgm:prSet/>
      <dgm:spPr/>
      <dgm:t>
        <a:bodyPr/>
        <a:lstStyle/>
        <a:p>
          <a:endParaRPr lang="ru-RU"/>
        </a:p>
      </dgm:t>
    </dgm:pt>
    <dgm:pt modelId="{EAFDE42D-9D9A-4D1F-A083-86ED1FA06F9F}">
      <dgm:prSet phldrT="[Текст]"/>
      <dgm:spPr/>
      <dgm:t>
        <a:bodyPr/>
        <a:lstStyle/>
        <a:p>
          <a:r>
            <a:rPr lang="ru-RU" dirty="0" smtClean="0"/>
            <a:t>Зеленые растения</a:t>
          </a:r>
          <a:endParaRPr lang="ru-RU" dirty="0"/>
        </a:p>
      </dgm:t>
    </dgm:pt>
    <dgm:pt modelId="{F8492DAD-A0F6-42A6-B935-822AABE995E1}" type="sibTrans" cxnId="{BB3E1D54-516D-4E6F-B3F3-E32646CA699B}">
      <dgm:prSet/>
      <dgm:spPr/>
      <dgm:t>
        <a:bodyPr/>
        <a:lstStyle/>
        <a:p>
          <a:endParaRPr lang="ru-RU"/>
        </a:p>
      </dgm:t>
    </dgm:pt>
    <dgm:pt modelId="{3BC76238-26B0-4CD5-ACBD-969E988C69D1}" type="parTrans" cxnId="{BB3E1D54-516D-4E6F-B3F3-E32646CA699B}">
      <dgm:prSet/>
      <dgm:spPr/>
      <dgm:t>
        <a:bodyPr/>
        <a:lstStyle/>
        <a:p>
          <a:endParaRPr lang="ru-RU"/>
        </a:p>
      </dgm:t>
    </dgm:pt>
    <dgm:pt modelId="{1E803EF5-89AB-498C-BAF5-F7D2FB97EB75}">
      <dgm:prSet/>
      <dgm:spPr/>
      <dgm:t>
        <a:bodyPr/>
        <a:lstStyle/>
        <a:p>
          <a:endParaRPr lang="ru-RU"/>
        </a:p>
      </dgm:t>
    </dgm:pt>
    <dgm:pt modelId="{20704B78-33C6-4003-A0AD-B6F55D822494}" type="parTrans" cxnId="{C63C2EAC-78EB-4E60-B073-55951ABDEBD2}">
      <dgm:prSet/>
      <dgm:spPr/>
      <dgm:t>
        <a:bodyPr/>
        <a:lstStyle/>
        <a:p>
          <a:endParaRPr lang="ru-RU"/>
        </a:p>
      </dgm:t>
    </dgm:pt>
    <dgm:pt modelId="{848C067C-2192-4F5E-9D74-50E6E564E59F}" type="sibTrans" cxnId="{C63C2EAC-78EB-4E60-B073-55951ABDEBD2}">
      <dgm:prSet/>
      <dgm:spPr/>
      <dgm:t>
        <a:bodyPr/>
        <a:lstStyle/>
        <a:p>
          <a:endParaRPr lang="ru-RU"/>
        </a:p>
      </dgm:t>
    </dgm:pt>
    <dgm:pt modelId="{55D2F7C4-F3FF-44D7-9443-B09DA339E5FD}">
      <dgm:prSet/>
      <dgm:spPr/>
      <dgm:t>
        <a:bodyPr/>
        <a:lstStyle/>
        <a:p>
          <a:r>
            <a:rPr lang="ru-RU" dirty="0" smtClean="0"/>
            <a:t>Минеральные вещества</a:t>
          </a:r>
          <a:endParaRPr lang="ru-RU" dirty="0"/>
        </a:p>
      </dgm:t>
    </dgm:pt>
    <dgm:pt modelId="{FA35E94C-6EFA-4405-B08E-C999EB13D26C}" type="parTrans" cxnId="{7C1E31E5-52DF-4256-93A7-20668385A879}">
      <dgm:prSet/>
      <dgm:spPr/>
      <dgm:t>
        <a:bodyPr/>
        <a:lstStyle/>
        <a:p>
          <a:endParaRPr lang="ru-RU"/>
        </a:p>
      </dgm:t>
    </dgm:pt>
    <dgm:pt modelId="{664A8791-6750-431A-AB69-EC826634076B}" type="sibTrans" cxnId="{7C1E31E5-52DF-4256-93A7-20668385A879}">
      <dgm:prSet/>
      <dgm:spPr/>
      <dgm:t>
        <a:bodyPr/>
        <a:lstStyle/>
        <a:p>
          <a:endParaRPr lang="ru-RU"/>
        </a:p>
      </dgm:t>
    </dgm:pt>
    <dgm:pt modelId="{5A6E4102-7AB0-4660-9474-2A6F0C6D8BD5}">
      <dgm:prSet/>
      <dgm:spPr/>
      <dgm:t>
        <a:bodyPr/>
        <a:lstStyle/>
        <a:p>
          <a:r>
            <a:rPr lang="ru-RU" dirty="0" smtClean="0"/>
            <a:t>Поглощение зелеными растениями</a:t>
          </a:r>
          <a:endParaRPr lang="ru-RU" dirty="0"/>
        </a:p>
      </dgm:t>
    </dgm:pt>
    <dgm:pt modelId="{88B17330-B1F0-4491-ABF5-11BD97F33A34}" type="parTrans" cxnId="{F4B9406E-44F4-481E-8EC1-B0ACB4BD0C2E}">
      <dgm:prSet/>
      <dgm:spPr/>
      <dgm:t>
        <a:bodyPr/>
        <a:lstStyle/>
        <a:p>
          <a:endParaRPr lang="ru-RU"/>
        </a:p>
      </dgm:t>
    </dgm:pt>
    <dgm:pt modelId="{D3F0403E-7A38-4492-A94F-5962459F62DB}" type="sibTrans" cxnId="{F4B9406E-44F4-481E-8EC1-B0ACB4BD0C2E}">
      <dgm:prSet/>
      <dgm:spPr/>
      <dgm:t>
        <a:bodyPr/>
        <a:lstStyle/>
        <a:p>
          <a:endParaRPr lang="ru-RU"/>
        </a:p>
      </dgm:t>
    </dgm:pt>
    <dgm:pt modelId="{75E73842-CC69-4CE1-A696-B711BD643F68}" type="pres">
      <dgm:prSet presAssocID="{1258CB7F-B4A1-4CC7-B9C5-7462F61E5E4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DC5C0-F718-4C95-947C-72C1F14D8658}" type="pres">
      <dgm:prSet presAssocID="{EAFDE42D-9D9A-4D1F-A083-86ED1FA06F9F}" presName="compNode" presStyleCnt="0"/>
      <dgm:spPr/>
    </dgm:pt>
    <dgm:pt modelId="{8D621394-B69F-48B3-9A6D-FA1D9C355478}" type="pres">
      <dgm:prSet presAssocID="{EAFDE42D-9D9A-4D1F-A083-86ED1FA06F9F}" presName="noGeometry" presStyleCnt="0"/>
      <dgm:spPr/>
    </dgm:pt>
    <dgm:pt modelId="{4C72FCF0-E27A-4CCC-B674-DA410CE76AB1}" type="pres">
      <dgm:prSet presAssocID="{EAFDE42D-9D9A-4D1F-A083-86ED1FA06F9F}" presName="childTextVisible" presStyleLbl="bgAccFollowNode1" presStyleIdx="0" presStyleCnt="5" custScaleX="151646" custLinFactNeighborX="8751" custLinFactNeighborY="-79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EC6A5-2BCD-4B15-9FC3-0904826E8920}" type="pres">
      <dgm:prSet presAssocID="{EAFDE42D-9D9A-4D1F-A083-86ED1FA06F9F}" presName="childTextHidden" presStyleLbl="bgAccFollowNode1" presStyleIdx="0" presStyleCnt="5"/>
      <dgm:spPr/>
      <dgm:t>
        <a:bodyPr/>
        <a:lstStyle/>
        <a:p>
          <a:endParaRPr lang="ru-RU"/>
        </a:p>
      </dgm:t>
    </dgm:pt>
    <dgm:pt modelId="{0A749752-B2AB-4353-8A43-5FECD46A9C36}" type="pres">
      <dgm:prSet presAssocID="{EAFDE42D-9D9A-4D1F-A083-86ED1FA06F9F}" presName="parentText" presStyleLbl="node1" presStyleIdx="0" presStyleCnt="5" custScaleX="214479" custLinFactY="-46896" custLinFactNeighborX="3732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62BDB-7DC4-44C8-BDB6-62AC59DB737F}" type="pres">
      <dgm:prSet presAssocID="{EAFDE42D-9D9A-4D1F-A083-86ED1FA06F9F}" presName="aSpace" presStyleCnt="0"/>
      <dgm:spPr/>
    </dgm:pt>
    <dgm:pt modelId="{381376CD-6145-42FE-BFEE-3CCC17C7105F}" type="pres">
      <dgm:prSet presAssocID="{39D100E2-6789-45C5-83A8-D889BA1D50E3}" presName="compNode" presStyleCnt="0"/>
      <dgm:spPr/>
    </dgm:pt>
    <dgm:pt modelId="{F6D2524D-63B0-41F0-B16F-DDB52966AD27}" type="pres">
      <dgm:prSet presAssocID="{39D100E2-6789-45C5-83A8-D889BA1D50E3}" presName="noGeometry" presStyleCnt="0"/>
      <dgm:spPr/>
    </dgm:pt>
    <dgm:pt modelId="{D33208BF-02D9-4077-BFFB-67205EB500AC}" type="pres">
      <dgm:prSet presAssocID="{39D100E2-6789-45C5-83A8-D889BA1D50E3}" presName="childTextVisible" presStyleLbl="bgAccFollowNode1" presStyleIdx="1" presStyleCnt="5" custScaleX="147774" custLinFactNeighborX="77716" custLinFactNeighborY="-7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4BE0E-FD6D-4298-8E95-EB1DB1123235}" type="pres">
      <dgm:prSet presAssocID="{39D100E2-6789-45C5-83A8-D889BA1D50E3}" presName="childTextHidden" presStyleLbl="bgAccFollowNode1" presStyleIdx="1" presStyleCnt="5"/>
      <dgm:spPr/>
      <dgm:t>
        <a:bodyPr/>
        <a:lstStyle/>
        <a:p>
          <a:endParaRPr lang="ru-RU"/>
        </a:p>
      </dgm:t>
    </dgm:pt>
    <dgm:pt modelId="{01E09DD6-D770-4020-B29A-37D842A17C1E}" type="pres">
      <dgm:prSet presAssocID="{39D100E2-6789-45C5-83A8-D889BA1D50E3}" presName="parentText" presStyleLbl="node1" presStyleIdx="1" presStyleCnt="5" custScaleX="221042" custLinFactX="34717" custLinFactY="-41243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91EC8-8613-423A-A321-B0DA2D514A98}" type="pres">
      <dgm:prSet presAssocID="{39D100E2-6789-45C5-83A8-D889BA1D50E3}" presName="aSpace" presStyleCnt="0"/>
      <dgm:spPr/>
    </dgm:pt>
    <dgm:pt modelId="{1890D173-3BDB-4E8D-B985-ABF11A109018}" type="pres">
      <dgm:prSet presAssocID="{0A3FF4AA-04F2-4C75-927C-9121B6BD5CAF}" presName="compNode" presStyleCnt="0"/>
      <dgm:spPr/>
    </dgm:pt>
    <dgm:pt modelId="{5E57BEDA-61BD-4600-A143-5BCDA2AB8610}" type="pres">
      <dgm:prSet presAssocID="{0A3FF4AA-04F2-4C75-927C-9121B6BD5CAF}" presName="noGeometry" presStyleCnt="0"/>
      <dgm:spPr/>
    </dgm:pt>
    <dgm:pt modelId="{5369D8F2-6AFD-4051-BA18-4FBA3984E947}" type="pres">
      <dgm:prSet presAssocID="{0A3FF4AA-04F2-4C75-927C-9121B6BD5CAF}" presName="childTextVisible" presStyleLbl="bgAccFollowNode1" presStyleIdx="2" presStyleCnt="5" custScaleX="138721" custLinFactX="32208" custLinFactNeighborX="100000" custLinFactNeighborY="-7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9BA02-142A-44A1-AB38-9800AF4ECB7E}" type="pres">
      <dgm:prSet presAssocID="{0A3FF4AA-04F2-4C75-927C-9121B6BD5CAF}" presName="childTextHidden" presStyleLbl="bgAccFollowNode1" presStyleIdx="2" presStyleCnt="5"/>
      <dgm:spPr/>
      <dgm:t>
        <a:bodyPr/>
        <a:lstStyle/>
        <a:p>
          <a:endParaRPr lang="ru-RU"/>
        </a:p>
      </dgm:t>
    </dgm:pt>
    <dgm:pt modelId="{0D248E8D-A55B-4FA7-824F-732E529324CA}" type="pres">
      <dgm:prSet presAssocID="{0A3FF4AA-04F2-4C75-927C-9121B6BD5CAF}" presName="parentText" presStyleLbl="node1" presStyleIdx="2" presStyleCnt="5" custScaleX="227847" custLinFactX="100000" custLinFactY="-41243" custLinFactNeighborX="16505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BD097-689C-41CE-BC95-6384174D5928}" type="pres">
      <dgm:prSet presAssocID="{0A3FF4AA-04F2-4C75-927C-9121B6BD5CAF}" presName="aSpace" presStyleCnt="0"/>
      <dgm:spPr/>
    </dgm:pt>
    <dgm:pt modelId="{FB12E2BC-1643-4ED2-B6A1-B0C2F5D7C8E5}" type="pres">
      <dgm:prSet presAssocID="{55D2F7C4-F3FF-44D7-9443-B09DA339E5FD}" presName="compNode" presStyleCnt="0"/>
      <dgm:spPr/>
    </dgm:pt>
    <dgm:pt modelId="{C0417BA6-E164-455A-A23C-75F21679ED96}" type="pres">
      <dgm:prSet presAssocID="{55D2F7C4-F3FF-44D7-9443-B09DA339E5FD}" presName="noGeometry" presStyleCnt="0"/>
      <dgm:spPr/>
    </dgm:pt>
    <dgm:pt modelId="{F04056D4-37BC-424E-AD53-C30CFBDDDBD8}" type="pres">
      <dgm:prSet presAssocID="{55D2F7C4-F3FF-44D7-9443-B09DA339E5FD}" presName="childTextVisible" presStyleLbl="bgAccFollowNode1" presStyleIdx="3" presStyleCnt="5" custScaleX="134843" custLinFactX="-200000" custLinFactNeighborX="-295024" custLinFactNeighborY="62880">
        <dgm:presLayoutVars>
          <dgm:bulletEnabled val="1"/>
        </dgm:presLayoutVars>
      </dgm:prSet>
      <dgm:spPr/>
    </dgm:pt>
    <dgm:pt modelId="{6DB0433C-AAB0-420E-8771-3CF63A281097}" type="pres">
      <dgm:prSet presAssocID="{55D2F7C4-F3FF-44D7-9443-B09DA339E5FD}" presName="childTextHidden" presStyleLbl="bgAccFollowNode1" presStyleIdx="3" presStyleCnt="5"/>
      <dgm:spPr/>
    </dgm:pt>
    <dgm:pt modelId="{37D9C1DE-7486-4CE4-B2B0-78258E9F3E0A}" type="pres">
      <dgm:prSet presAssocID="{55D2F7C4-F3FF-44D7-9443-B09DA339E5FD}" presName="parentText" presStyleLbl="node1" presStyleIdx="3" presStyleCnt="5" custScaleX="195837" custLinFactX="-472128" custLinFactY="6804" custLinFactNeighborX="-5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FFA3C-CD19-40F4-8CDC-C7356688F007}" type="pres">
      <dgm:prSet presAssocID="{55D2F7C4-F3FF-44D7-9443-B09DA339E5FD}" presName="aSpace" presStyleCnt="0"/>
      <dgm:spPr/>
    </dgm:pt>
    <dgm:pt modelId="{7600D858-26B1-46B4-8BC1-51C9E72EE1E1}" type="pres">
      <dgm:prSet presAssocID="{5A6E4102-7AB0-4660-9474-2A6F0C6D8BD5}" presName="compNode" presStyleCnt="0"/>
      <dgm:spPr/>
    </dgm:pt>
    <dgm:pt modelId="{FA2459B2-4726-421A-B8F6-5CDFC0B8800A}" type="pres">
      <dgm:prSet presAssocID="{5A6E4102-7AB0-4660-9474-2A6F0C6D8BD5}" presName="noGeometry" presStyleCnt="0"/>
      <dgm:spPr/>
    </dgm:pt>
    <dgm:pt modelId="{4C1DC837-D798-4D36-B8A8-A2DCC6C86B7C}" type="pres">
      <dgm:prSet presAssocID="{5A6E4102-7AB0-4660-9474-2A6F0C6D8BD5}" presName="childTextVisible" presStyleLbl="bgAccFollowNode1" presStyleIdx="4" presStyleCnt="5" custScaleX="182465" custLinFactX="-200000" custLinFactNeighborX="-202018" custLinFactNeighborY="73349">
        <dgm:presLayoutVars>
          <dgm:bulletEnabled val="1"/>
        </dgm:presLayoutVars>
      </dgm:prSet>
      <dgm:spPr/>
    </dgm:pt>
    <dgm:pt modelId="{E47D2708-F273-4215-A64F-CB66605FE421}" type="pres">
      <dgm:prSet presAssocID="{5A6E4102-7AB0-4660-9474-2A6F0C6D8BD5}" presName="childTextHidden" presStyleLbl="bgAccFollowNode1" presStyleIdx="4" presStyleCnt="5"/>
      <dgm:spPr/>
    </dgm:pt>
    <dgm:pt modelId="{E5DF04A8-240C-4E87-92BC-2C7D7DC1A33C}" type="pres">
      <dgm:prSet presAssocID="{5A6E4102-7AB0-4660-9474-2A6F0C6D8BD5}" presName="parentText" presStyleLbl="node1" presStyleIdx="4" presStyleCnt="5" custScaleX="225573" custScaleY="100224" custLinFactX="-400000" custLinFactY="18304" custLinFactNeighborX="-4227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C60D7-FCC0-4FC1-A591-5991F0A46153}" type="presOf" srcId="{0A3FF4AA-04F2-4C75-927C-9121B6BD5CAF}" destId="{0D248E8D-A55B-4FA7-824F-732E529324CA}" srcOrd="0" destOrd="0" presId="urn:microsoft.com/office/officeart/2005/8/layout/hProcess6"/>
    <dgm:cxn modelId="{B1B99F3D-E6C6-4646-ACA6-51572E5D1580}" type="presOf" srcId="{39D100E2-6789-45C5-83A8-D889BA1D50E3}" destId="{01E09DD6-D770-4020-B29A-37D842A17C1E}" srcOrd="0" destOrd="0" presId="urn:microsoft.com/office/officeart/2005/8/layout/hProcess6"/>
    <dgm:cxn modelId="{834009D3-FFF9-4A74-8724-35AE9078FDBD}" srcId="{1258CB7F-B4A1-4CC7-B9C5-7462F61E5E43}" destId="{39D100E2-6789-45C5-83A8-D889BA1D50E3}" srcOrd="1" destOrd="0" parTransId="{0C775CE6-4D21-4A11-808A-1B888F2B8D8B}" sibTransId="{28CC86B9-00AC-46DF-BEC2-663A33036FF9}"/>
    <dgm:cxn modelId="{BB3E1D54-516D-4E6F-B3F3-E32646CA699B}" srcId="{1258CB7F-B4A1-4CC7-B9C5-7462F61E5E43}" destId="{EAFDE42D-9D9A-4D1F-A083-86ED1FA06F9F}" srcOrd="0" destOrd="0" parTransId="{3BC76238-26B0-4CD5-ACBD-969E988C69D1}" sibTransId="{F8492DAD-A0F6-42A6-B935-822AABE995E1}"/>
    <dgm:cxn modelId="{BE6F0123-E274-40F4-BAB0-CDDFF8393785}" type="presOf" srcId="{5A6E4102-7AB0-4660-9474-2A6F0C6D8BD5}" destId="{E5DF04A8-240C-4E87-92BC-2C7D7DC1A33C}" srcOrd="0" destOrd="0" presId="urn:microsoft.com/office/officeart/2005/8/layout/hProcess6"/>
    <dgm:cxn modelId="{C63C2EAC-78EB-4E60-B073-55951ABDEBD2}" srcId="{0A3FF4AA-04F2-4C75-927C-9121B6BD5CAF}" destId="{1E803EF5-89AB-498C-BAF5-F7D2FB97EB75}" srcOrd="0" destOrd="0" parTransId="{20704B78-33C6-4003-A0AD-B6F55D822494}" sibTransId="{848C067C-2192-4F5E-9D74-50E6E564E59F}"/>
    <dgm:cxn modelId="{AE7ECE95-47CA-4085-A2CE-23C091248178}" type="presOf" srcId="{115E1AC7-C6DC-4DBF-B2DA-8FCD94770C5C}" destId="{F9EEC6A5-2BCD-4B15-9FC3-0904826E8920}" srcOrd="1" destOrd="0" presId="urn:microsoft.com/office/officeart/2005/8/layout/hProcess6"/>
    <dgm:cxn modelId="{CEB1BA1A-D1C0-474B-AA3E-471681996CA1}" type="presOf" srcId="{EAFDE42D-9D9A-4D1F-A083-86ED1FA06F9F}" destId="{0A749752-B2AB-4353-8A43-5FECD46A9C36}" srcOrd="0" destOrd="0" presId="urn:microsoft.com/office/officeart/2005/8/layout/hProcess6"/>
    <dgm:cxn modelId="{34D8538A-3093-4680-9517-BEABBA3B896D}" type="presOf" srcId="{1258CB7F-B4A1-4CC7-B9C5-7462F61E5E43}" destId="{75E73842-CC69-4CE1-A696-B711BD643F68}" srcOrd="0" destOrd="0" presId="urn:microsoft.com/office/officeart/2005/8/layout/hProcess6"/>
    <dgm:cxn modelId="{DC14238A-4C8B-4D26-AEB8-B46ADCAC1318}" srcId="{EAFDE42D-9D9A-4D1F-A083-86ED1FA06F9F}" destId="{115E1AC7-C6DC-4DBF-B2DA-8FCD94770C5C}" srcOrd="0" destOrd="0" parTransId="{347B9F47-E796-4B21-ACB5-F4343375CE18}" sibTransId="{9452E023-CD65-4768-8977-65495B10A1CB}"/>
    <dgm:cxn modelId="{5CC0A31C-C1E8-44E0-9F79-CA9F1256D6C2}" type="presOf" srcId="{55D2F7C4-F3FF-44D7-9443-B09DA339E5FD}" destId="{37D9C1DE-7486-4CE4-B2B0-78258E9F3E0A}" srcOrd="0" destOrd="0" presId="urn:microsoft.com/office/officeart/2005/8/layout/hProcess6"/>
    <dgm:cxn modelId="{3728222B-CB62-4F96-B7C4-1F0AA7D7CF51}" type="presOf" srcId="{115E1AC7-C6DC-4DBF-B2DA-8FCD94770C5C}" destId="{4C72FCF0-E27A-4CCC-B674-DA410CE76AB1}" srcOrd="0" destOrd="0" presId="urn:microsoft.com/office/officeart/2005/8/layout/hProcess6"/>
    <dgm:cxn modelId="{7C1E31E5-52DF-4256-93A7-20668385A879}" srcId="{1258CB7F-B4A1-4CC7-B9C5-7462F61E5E43}" destId="{55D2F7C4-F3FF-44D7-9443-B09DA339E5FD}" srcOrd="3" destOrd="0" parTransId="{FA35E94C-6EFA-4405-B08E-C999EB13D26C}" sibTransId="{664A8791-6750-431A-AB69-EC826634076B}"/>
    <dgm:cxn modelId="{56A8D245-A233-4C43-B029-B53A36DB965F}" type="presOf" srcId="{1E803EF5-89AB-498C-BAF5-F7D2FB97EB75}" destId="{5369D8F2-6AFD-4051-BA18-4FBA3984E947}" srcOrd="0" destOrd="0" presId="urn:microsoft.com/office/officeart/2005/8/layout/hProcess6"/>
    <dgm:cxn modelId="{0C71D082-F013-4C48-98DC-B5FDA4B82D70}" type="presOf" srcId="{1E803EF5-89AB-498C-BAF5-F7D2FB97EB75}" destId="{D689BA02-142A-44A1-AB38-9800AF4ECB7E}" srcOrd="1" destOrd="0" presId="urn:microsoft.com/office/officeart/2005/8/layout/hProcess6"/>
    <dgm:cxn modelId="{F4B9406E-44F4-481E-8EC1-B0ACB4BD0C2E}" srcId="{1258CB7F-B4A1-4CC7-B9C5-7462F61E5E43}" destId="{5A6E4102-7AB0-4660-9474-2A6F0C6D8BD5}" srcOrd="4" destOrd="0" parTransId="{88B17330-B1F0-4491-ABF5-11BD97F33A34}" sibTransId="{D3F0403E-7A38-4492-A94F-5962459F62DB}"/>
    <dgm:cxn modelId="{5B1176F0-EA04-4827-8FEA-F730D8F56C7E}" srcId="{1258CB7F-B4A1-4CC7-B9C5-7462F61E5E43}" destId="{0A3FF4AA-04F2-4C75-927C-9121B6BD5CAF}" srcOrd="2" destOrd="0" parTransId="{C998A2C4-1EB7-4CA1-88AA-BAA777BBA494}" sibTransId="{DD9397F5-BD67-402D-8358-3BB2864EE473}"/>
    <dgm:cxn modelId="{63C3514B-8F37-4E95-8518-9AA3C8A2A142}" type="presParOf" srcId="{75E73842-CC69-4CE1-A696-B711BD643F68}" destId="{0ECDC5C0-F718-4C95-947C-72C1F14D8658}" srcOrd="0" destOrd="0" presId="urn:microsoft.com/office/officeart/2005/8/layout/hProcess6"/>
    <dgm:cxn modelId="{2A2EDA56-3E5B-43CF-9CA3-8AAB3E6D1C2E}" type="presParOf" srcId="{0ECDC5C0-F718-4C95-947C-72C1F14D8658}" destId="{8D621394-B69F-48B3-9A6D-FA1D9C355478}" srcOrd="0" destOrd="0" presId="urn:microsoft.com/office/officeart/2005/8/layout/hProcess6"/>
    <dgm:cxn modelId="{FBCB6652-A795-4383-AE87-3AF2D079022D}" type="presParOf" srcId="{0ECDC5C0-F718-4C95-947C-72C1F14D8658}" destId="{4C72FCF0-E27A-4CCC-B674-DA410CE76AB1}" srcOrd="1" destOrd="0" presId="urn:microsoft.com/office/officeart/2005/8/layout/hProcess6"/>
    <dgm:cxn modelId="{61020462-A249-494C-9B62-0C397B954429}" type="presParOf" srcId="{0ECDC5C0-F718-4C95-947C-72C1F14D8658}" destId="{F9EEC6A5-2BCD-4B15-9FC3-0904826E8920}" srcOrd="2" destOrd="0" presId="urn:microsoft.com/office/officeart/2005/8/layout/hProcess6"/>
    <dgm:cxn modelId="{40A01989-2FAC-45B5-A611-C63A62260D48}" type="presParOf" srcId="{0ECDC5C0-F718-4C95-947C-72C1F14D8658}" destId="{0A749752-B2AB-4353-8A43-5FECD46A9C36}" srcOrd="3" destOrd="0" presId="urn:microsoft.com/office/officeart/2005/8/layout/hProcess6"/>
    <dgm:cxn modelId="{6C60A4C0-C173-48C4-86F5-5F506D69D3FE}" type="presParOf" srcId="{75E73842-CC69-4CE1-A696-B711BD643F68}" destId="{9BD62BDB-7DC4-44C8-BDB6-62AC59DB737F}" srcOrd="1" destOrd="0" presId="urn:microsoft.com/office/officeart/2005/8/layout/hProcess6"/>
    <dgm:cxn modelId="{E88649AC-C8BD-443D-90AF-DA1C1AF5B0D0}" type="presParOf" srcId="{75E73842-CC69-4CE1-A696-B711BD643F68}" destId="{381376CD-6145-42FE-BFEE-3CCC17C7105F}" srcOrd="2" destOrd="0" presId="urn:microsoft.com/office/officeart/2005/8/layout/hProcess6"/>
    <dgm:cxn modelId="{22E0967B-4E24-47F9-9C56-A11FE0055888}" type="presParOf" srcId="{381376CD-6145-42FE-BFEE-3CCC17C7105F}" destId="{F6D2524D-63B0-41F0-B16F-DDB52966AD27}" srcOrd="0" destOrd="0" presId="urn:microsoft.com/office/officeart/2005/8/layout/hProcess6"/>
    <dgm:cxn modelId="{EF15318C-522C-43A8-80E8-77BF9A2B73FA}" type="presParOf" srcId="{381376CD-6145-42FE-BFEE-3CCC17C7105F}" destId="{D33208BF-02D9-4077-BFFB-67205EB500AC}" srcOrd="1" destOrd="0" presId="urn:microsoft.com/office/officeart/2005/8/layout/hProcess6"/>
    <dgm:cxn modelId="{F850DD71-BB5B-4B1D-A728-5932671B8F45}" type="presParOf" srcId="{381376CD-6145-42FE-BFEE-3CCC17C7105F}" destId="{3734BE0E-FD6D-4298-8E95-EB1DB1123235}" srcOrd="2" destOrd="0" presId="urn:microsoft.com/office/officeart/2005/8/layout/hProcess6"/>
    <dgm:cxn modelId="{5219BFE1-D6AE-4EEB-95C8-DA42FA359110}" type="presParOf" srcId="{381376CD-6145-42FE-BFEE-3CCC17C7105F}" destId="{01E09DD6-D770-4020-B29A-37D842A17C1E}" srcOrd="3" destOrd="0" presId="urn:microsoft.com/office/officeart/2005/8/layout/hProcess6"/>
    <dgm:cxn modelId="{86693977-94F0-4094-8C3D-A100FEF22B2D}" type="presParOf" srcId="{75E73842-CC69-4CE1-A696-B711BD643F68}" destId="{F2F91EC8-8613-423A-A321-B0DA2D514A98}" srcOrd="3" destOrd="0" presId="urn:microsoft.com/office/officeart/2005/8/layout/hProcess6"/>
    <dgm:cxn modelId="{FC8F5F12-FFD9-4DF2-B264-E2A735207AA7}" type="presParOf" srcId="{75E73842-CC69-4CE1-A696-B711BD643F68}" destId="{1890D173-3BDB-4E8D-B985-ABF11A109018}" srcOrd="4" destOrd="0" presId="urn:microsoft.com/office/officeart/2005/8/layout/hProcess6"/>
    <dgm:cxn modelId="{045CAA43-4E28-4000-BBA8-7D081E4893D5}" type="presParOf" srcId="{1890D173-3BDB-4E8D-B985-ABF11A109018}" destId="{5E57BEDA-61BD-4600-A143-5BCDA2AB8610}" srcOrd="0" destOrd="0" presId="urn:microsoft.com/office/officeart/2005/8/layout/hProcess6"/>
    <dgm:cxn modelId="{35A07D98-5689-4FB7-AD3A-DC93D75FB1AE}" type="presParOf" srcId="{1890D173-3BDB-4E8D-B985-ABF11A109018}" destId="{5369D8F2-6AFD-4051-BA18-4FBA3984E947}" srcOrd="1" destOrd="0" presId="urn:microsoft.com/office/officeart/2005/8/layout/hProcess6"/>
    <dgm:cxn modelId="{B2179630-E261-426D-865E-503BF4D60DC8}" type="presParOf" srcId="{1890D173-3BDB-4E8D-B985-ABF11A109018}" destId="{D689BA02-142A-44A1-AB38-9800AF4ECB7E}" srcOrd="2" destOrd="0" presId="urn:microsoft.com/office/officeart/2005/8/layout/hProcess6"/>
    <dgm:cxn modelId="{0E86009B-911A-4528-B749-601B1544DD17}" type="presParOf" srcId="{1890D173-3BDB-4E8D-B985-ABF11A109018}" destId="{0D248E8D-A55B-4FA7-824F-732E529324CA}" srcOrd="3" destOrd="0" presId="urn:microsoft.com/office/officeart/2005/8/layout/hProcess6"/>
    <dgm:cxn modelId="{7B03C4FA-AB5C-4C54-83ED-4A9F39B6DD42}" type="presParOf" srcId="{75E73842-CC69-4CE1-A696-B711BD643F68}" destId="{726BD097-689C-41CE-BC95-6384174D5928}" srcOrd="5" destOrd="0" presId="urn:microsoft.com/office/officeart/2005/8/layout/hProcess6"/>
    <dgm:cxn modelId="{2A51B21A-9B6B-4307-9AB9-1684B01464DE}" type="presParOf" srcId="{75E73842-CC69-4CE1-A696-B711BD643F68}" destId="{FB12E2BC-1643-4ED2-B6A1-B0C2F5D7C8E5}" srcOrd="6" destOrd="0" presId="urn:microsoft.com/office/officeart/2005/8/layout/hProcess6"/>
    <dgm:cxn modelId="{58C34D8B-395B-4CC8-B32C-C4D94C28F922}" type="presParOf" srcId="{FB12E2BC-1643-4ED2-B6A1-B0C2F5D7C8E5}" destId="{C0417BA6-E164-455A-A23C-75F21679ED96}" srcOrd="0" destOrd="0" presId="urn:microsoft.com/office/officeart/2005/8/layout/hProcess6"/>
    <dgm:cxn modelId="{4668ADEB-AFC5-417F-8416-660292AB9737}" type="presParOf" srcId="{FB12E2BC-1643-4ED2-B6A1-B0C2F5D7C8E5}" destId="{F04056D4-37BC-424E-AD53-C30CFBDDDBD8}" srcOrd="1" destOrd="0" presId="urn:microsoft.com/office/officeart/2005/8/layout/hProcess6"/>
    <dgm:cxn modelId="{5ECBCE19-6C43-4A0A-9374-4E65F028F93A}" type="presParOf" srcId="{FB12E2BC-1643-4ED2-B6A1-B0C2F5D7C8E5}" destId="{6DB0433C-AAB0-420E-8771-3CF63A281097}" srcOrd="2" destOrd="0" presId="urn:microsoft.com/office/officeart/2005/8/layout/hProcess6"/>
    <dgm:cxn modelId="{E6A8F0A4-98FD-4FA1-818A-71B7A716FF21}" type="presParOf" srcId="{FB12E2BC-1643-4ED2-B6A1-B0C2F5D7C8E5}" destId="{37D9C1DE-7486-4CE4-B2B0-78258E9F3E0A}" srcOrd="3" destOrd="0" presId="urn:microsoft.com/office/officeart/2005/8/layout/hProcess6"/>
    <dgm:cxn modelId="{B68B451F-0DA7-4780-8680-E8FA8B431460}" type="presParOf" srcId="{75E73842-CC69-4CE1-A696-B711BD643F68}" destId="{BC7FFA3C-CD19-40F4-8CDC-C7356688F007}" srcOrd="7" destOrd="0" presId="urn:microsoft.com/office/officeart/2005/8/layout/hProcess6"/>
    <dgm:cxn modelId="{C0FB1BBF-96DC-45B3-8022-58D91D35C5DC}" type="presParOf" srcId="{75E73842-CC69-4CE1-A696-B711BD643F68}" destId="{7600D858-26B1-46B4-8BC1-51C9E72EE1E1}" srcOrd="8" destOrd="0" presId="urn:microsoft.com/office/officeart/2005/8/layout/hProcess6"/>
    <dgm:cxn modelId="{81B2CE8B-11C1-45C7-87F5-85B90C23E740}" type="presParOf" srcId="{7600D858-26B1-46B4-8BC1-51C9E72EE1E1}" destId="{FA2459B2-4726-421A-B8F6-5CDFC0B8800A}" srcOrd="0" destOrd="0" presId="urn:microsoft.com/office/officeart/2005/8/layout/hProcess6"/>
    <dgm:cxn modelId="{54B41B4A-DF8B-4A41-A2B6-AB0E6274A5E3}" type="presParOf" srcId="{7600D858-26B1-46B4-8BC1-51C9E72EE1E1}" destId="{4C1DC837-D798-4D36-B8A8-A2DCC6C86B7C}" srcOrd="1" destOrd="0" presId="urn:microsoft.com/office/officeart/2005/8/layout/hProcess6"/>
    <dgm:cxn modelId="{ABB7FC43-8D96-4AB8-A9F7-22A3836758AE}" type="presParOf" srcId="{7600D858-26B1-46B4-8BC1-51C9E72EE1E1}" destId="{E47D2708-F273-4215-A64F-CB66605FE421}" srcOrd="2" destOrd="0" presId="urn:microsoft.com/office/officeart/2005/8/layout/hProcess6"/>
    <dgm:cxn modelId="{F3F9D00E-FC6B-4771-A7B1-02CDF98B1C64}" type="presParOf" srcId="{7600D858-26B1-46B4-8BC1-51C9E72EE1E1}" destId="{E5DF04A8-240C-4E87-92BC-2C7D7DC1A33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EC77A-C90E-4ED7-BC58-539F3566961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3E0D2A1-BA03-4320-B8CC-A1FA5BD0A314}">
      <dgm:prSet phldrT="[Текст]"/>
      <dgm:spPr/>
      <dgm:t>
        <a:bodyPr/>
        <a:lstStyle/>
        <a:p>
          <a:r>
            <a:rPr lang="ru-RU" dirty="0" smtClean="0"/>
            <a:t>Природный комплекс</a:t>
          </a:r>
          <a:endParaRPr lang="ru-RU" dirty="0"/>
        </a:p>
      </dgm:t>
    </dgm:pt>
    <dgm:pt modelId="{405EC781-D272-4A04-A235-A20B9D8A68AF}" type="parTrans" cxnId="{C48CA433-C57B-4F4F-9921-CDA28C830F9A}">
      <dgm:prSet/>
      <dgm:spPr/>
      <dgm:t>
        <a:bodyPr/>
        <a:lstStyle/>
        <a:p>
          <a:endParaRPr lang="ru-RU"/>
        </a:p>
      </dgm:t>
    </dgm:pt>
    <dgm:pt modelId="{7AB4B867-3E2C-484E-BF78-3C08AD8F2263}" type="sibTrans" cxnId="{C48CA433-C57B-4F4F-9921-CDA28C830F9A}">
      <dgm:prSet/>
      <dgm:spPr/>
      <dgm:t>
        <a:bodyPr/>
        <a:lstStyle/>
        <a:p>
          <a:endParaRPr lang="ru-RU"/>
        </a:p>
      </dgm:t>
    </dgm:pt>
    <dgm:pt modelId="{44CA2D9C-6F56-4D89-9EED-CCC0FC76F166}">
      <dgm:prSet phldrT="[Текст]"/>
      <dgm:spPr/>
      <dgm:t>
        <a:bodyPr/>
        <a:lstStyle/>
        <a:p>
          <a:r>
            <a:rPr lang="ru-RU" dirty="0" smtClean="0"/>
            <a:t>глобальные</a:t>
          </a:r>
          <a:endParaRPr lang="ru-RU" dirty="0"/>
        </a:p>
      </dgm:t>
    </dgm:pt>
    <dgm:pt modelId="{6F0863E7-A270-4105-AFB7-40FD0CA27961}" type="parTrans" cxnId="{8BF1DD7B-BDB2-4458-B10C-FE01AD3B18AC}">
      <dgm:prSet/>
      <dgm:spPr/>
      <dgm:t>
        <a:bodyPr/>
        <a:lstStyle/>
        <a:p>
          <a:endParaRPr lang="ru-RU"/>
        </a:p>
      </dgm:t>
    </dgm:pt>
    <dgm:pt modelId="{55C362BA-E981-48F5-BD22-17F8E7E54091}" type="sibTrans" cxnId="{8BF1DD7B-BDB2-4458-B10C-FE01AD3B18AC}">
      <dgm:prSet/>
      <dgm:spPr/>
      <dgm:t>
        <a:bodyPr/>
        <a:lstStyle/>
        <a:p>
          <a:endParaRPr lang="ru-RU"/>
        </a:p>
      </dgm:t>
    </dgm:pt>
    <dgm:pt modelId="{75C3B76B-99A0-4766-B42E-78B65C5CA24C}">
      <dgm:prSet phldrT="[Текст]"/>
      <dgm:spPr/>
      <dgm:t>
        <a:bodyPr/>
        <a:lstStyle/>
        <a:p>
          <a:r>
            <a:rPr lang="ru-RU" dirty="0" smtClean="0"/>
            <a:t>Географическая оболочка</a:t>
          </a:r>
          <a:endParaRPr lang="ru-RU" dirty="0"/>
        </a:p>
      </dgm:t>
    </dgm:pt>
    <dgm:pt modelId="{BFB3E026-7811-4E97-A2B3-8B8A4AA04CDB}" type="parTrans" cxnId="{8832B456-1ED1-40A9-B985-0959FFC69EA4}">
      <dgm:prSet/>
      <dgm:spPr/>
      <dgm:t>
        <a:bodyPr/>
        <a:lstStyle/>
        <a:p>
          <a:endParaRPr lang="ru-RU"/>
        </a:p>
      </dgm:t>
    </dgm:pt>
    <dgm:pt modelId="{3E98F626-D8A3-4DF2-B303-BE36533862E3}" type="sibTrans" cxnId="{8832B456-1ED1-40A9-B985-0959FFC69EA4}">
      <dgm:prSet/>
      <dgm:spPr/>
      <dgm:t>
        <a:bodyPr/>
        <a:lstStyle/>
        <a:p>
          <a:endParaRPr lang="ru-RU"/>
        </a:p>
      </dgm:t>
    </dgm:pt>
    <dgm:pt modelId="{127E2E71-ABB1-4681-B887-50056ACC8B29}">
      <dgm:prSet phldrT="[Текст]"/>
      <dgm:spPr/>
      <dgm:t>
        <a:bodyPr/>
        <a:lstStyle/>
        <a:p>
          <a:r>
            <a:rPr lang="ru-RU" dirty="0" smtClean="0"/>
            <a:t>крупные</a:t>
          </a:r>
          <a:endParaRPr lang="ru-RU" dirty="0"/>
        </a:p>
      </dgm:t>
    </dgm:pt>
    <dgm:pt modelId="{673806E5-1150-4DB5-9D0C-DF2C40F26E38}" type="parTrans" cxnId="{D2246E53-365F-4445-B893-CF7A81990DC2}">
      <dgm:prSet/>
      <dgm:spPr/>
      <dgm:t>
        <a:bodyPr/>
        <a:lstStyle/>
        <a:p>
          <a:endParaRPr lang="ru-RU"/>
        </a:p>
      </dgm:t>
    </dgm:pt>
    <dgm:pt modelId="{D0AE5A07-631E-48F7-AD5D-5FEE6A20BE35}" type="sibTrans" cxnId="{D2246E53-365F-4445-B893-CF7A81990DC2}">
      <dgm:prSet/>
      <dgm:spPr/>
      <dgm:t>
        <a:bodyPr/>
        <a:lstStyle/>
        <a:p>
          <a:endParaRPr lang="ru-RU"/>
        </a:p>
      </dgm:t>
    </dgm:pt>
    <dgm:pt modelId="{631467E8-4EC5-4396-9DBA-5A095529B75B}">
      <dgm:prSet phldrT="[Текст]"/>
      <dgm:spPr/>
      <dgm:t>
        <a:bodyPr/>
        <a:lstStyle/>
        <a:p>
          <a:r>
            <a:rPr lang="ru-RU" dirty="0" smtClean="0"/>
            <a:t>Материки и океаны</a:t>
          </a:r>
          <a:endParaRPr lang="ru-RU" dirty="0"/>
        </a:p>
      </dgm:t>
    </dgm:pt>
    <dgm:pt modelId="{0C709ABC-5D5F-4ED1-BF94-E670689D4677}" type="parTrans" cxnId="{CC26CB89-8718-4E9D-B4AC-5AADD8458A01}">
      <dgm:prSet/>
      <dgm:spPr/>
      <dgm:t>
        <a:bodyPr/>
        <a:lstStyle/>
        <a:p>
          <a:endParaRPr lang="ru-RU"/>
        </a:p>
      </dgm:t>
    </dgm:pt>
    <dgm:pt modelId="{2FBCEBE6-93AC-496E-BE70-88E37372303B}" type="sibTrans" cxnId="{CC26CB89-8718-4E9D-B4AC-5AADD8458A01}">
      <dgm:prSet/>
      <dgm:spPr/>
      <dgm:t>
        <a:bodyPr/>
        <a:lstStyle/>
        <a:p>
          <a:endParaRPr lang="ru-RU"/>
        </a:p>
      </dgm:t>
    </dgm:pt>
    <dgm:pt modelId="{83EF2CB8-441C-45BB-A183-3FF2E69FE1F4}">
      <dgm:prSet/>
      <dgm:spPr/>
      <dgm:t>
        <a:bodyPr/>
        <a:lstStyle/>
        <a:p>
          <a:r>
            <a:rPr lang="ru-RU" dirty="0" smtClean="0"/>
            <a:t>зональные</a:t>
          </a:r>
          <a:endParaRPr lang="ru-RU" dirty="0"/>
        </a:p>
      </dgm:t>
    </dgm:pt>
    <dgm:pt modelId="{A3A448DE-97FD-4B48-9ED4-83114EF9E228}" type="parTrans" cxnId="{8FB390A0-D782-49EA-A462-485159E3D0D7}">
      <dgm:prSet/>
      <dgm:spPr/>
      <dgm:t>
        <a:bodyPr/>
        <a:lstStyle/>
        <a:p>
          <a:endParaRPr lang="ru-RU"/>
        </a:p>
      </dgm:t>
    </dgm:pt>
    <dgm:pt modelId="{984B8C8D-B635-4C6D-80A4-59B1C6AA9D99}" type="sibTrans" cxnId="{8FB390A0-D782-49EA-A462-485159E3D0D7}">
      <dgm:prSet/>
      <dgm:spPr/>
      <dgm:t>
        <a:bodyPr/>
        <a:lstStyle/>
        <a:p>
          <a:endParaRPr lang="ru-RU"/>
        </a:p>
      </dgm:t>
    </dgm:pt>
    <dgm:pt modelId="{BA9414F5-A762-4FF5-8A5E-A00EFCFCD28F}">
      <dgm:prSet/>
      <dgm:spPr/>
      <dgm:t>
        <a:bodyPr/>
        <a:lstStyle/>
        <a:p>
          <a:r>
            <a:rPr lang="ru-RU" dirty="0" smtClean="0"/>
            <a:t>локальные</a:t>
          </a:r>
          <a:endParaRPr lang="ru-RU" dirty="0"/>
        </a:p>
      </dgm:t>
    </dgm:pt>
    <dgm:pt modelId="{0BFE5E91-AE95-4EB3-8280-389AE2A3D9AF}" type="parTrans" cxnId="{3B61F97A-63E0-4C4B-9B51-CBAADF009C05}">
      <dgm:prSet/>
      <dgm:spPr/>
      <dgm:t>
        <a:bodyPr/>
        <a:lstStyle/>
        <a:p>
          <a:endParaRPr lang="ru-RU"/>
        </a:p>
      </dgm:t>
    </dgm:pt>
    <dgm:pt modelId="{61D4E906-BFD4-4476-8629-F6B6DDB138C5}" type="sibTrans" cxnId="{3B61F97A-63E0-4C4B-9B51-CBAADF009C05}">
      <dgm:prSet/>
      <dgm:spPr/>
      <dgm:t>
        <a:bodyPr/>
        <a:lstStyle/>
        <a:p>
          <a:endParaRPr lang="ru-RU"/>
        </a:p>
      </dgm:t>
    </dgm:pt>
    <dgm:pt modelId="{38282FFC-830C-4F91-9B0C-6CB2AB5A2B28}">
      <dgm:prSet/>
      <dgm:spPr/>
      <dgm:t>
        <a:bodyPr/>
        <a:lstStyle/>
        <a:p>
          <a:r>
            <a:rPr lang="ru-RU" dirty="0" smtClean="0"/>
            <a:t>Природные зоны</a:t>
          </a:r>
          <a:endParaRPr lang="ru-RU" dirty="0"/>
        </a:p>
      </dgm:t>
    </dgm:pt>
    <dgm:pt modelId="{ED30D093-A0B0-4358-94D6-04B49CD073B6}" type="parTrans" cxnId="{654D1CBB-3C5C-4AF9-B333-AA529958258E}">
      <dgm:prSet/>
      <dgm:spPr/>
      <dgm:t>
        <a:bodyPr/>
        <a:lstStyle/>
        <a:p>
          <a:endParaRPr lang="ru-RU"/>
        </a:p>
      </dgm:t>
    </dgm:pt>
    <dgm:pt modelId="{67DDF90E-8E22-45B5-B36E-BAE235D8E724}" type="sibTrans" cxnId="{654D1CBB-3C5C-4AF9-B333-AA529958258E}">
      <dgm:prSet/>
      <dgm:spPr/>
      <dgm:t>
        <a:bodyPr/>
        <a:lstStyle/>
        <a:p>
          <a:endParaRPr lang="ru-RU"/>
        </a:p>
      </dgm:t>
    </dgm:pt>
    <dgm:pt modelId="{A5EF6CFA-0220-4EF7-8365-6AF13E9CCDFE}">
      <dgm:prSet/>
      <dgm:spPr/>
      <dgm:t>
        <a:bodyPr/>
        <a:lstStyle/>
        <a:p>
          <a:r>
            <a:rPr lang="ru-RU" dirty="0" smtClean="0"/>
            <a:t>Овраг, лес, пойма реки</a:t>
          </a:r>
          <a:endParaRPr lang="ru-RU" dirty="0"/>
        </a:p>
      </dgm:t>
    </dgm:pt>
    <dgm:pt modelId="{40172A5D-98EB-4A33-A752-6D25CD42C49D}" type="parTrans" cxnId="{CA1991B4-1C42-4DB5-B475-1521D998B4BB}">
      <dgm:prSet/>
      <dgm:spPr/>
      <dgm:t>
        <a:bodyPr/>
        <a:lstStyle/>
        <a:p>
          <a:endParaRPr lang="ru-RU"/>
        </a:p>
      </dgm:t>
    </dgm:pt>
    <dgm:pt modelId="{FFC38A5C-22A0-4EF4-A800-80088BFD08B4}" type="sibTrans" cxnId="{CA1991B4-1C42-4DB5-B475-1521D998B4BB}">
      <dgm:prSet/>
      <dgm:spPr/>
      <dgm:t>
        <a:bodyPr/>
        <a:lstStyle/>
        <a:p>
          <a:endParaRPr lang="ru-RU"/>
        </a:p>
      </dgm:t>
    </dgm:pt>
    <dgm:pt modelId="{C495C1E4-68B2-4B7F-8C42-827B040769A4}" type="pres">
      <dgm:prSet presAssocID="{B82EC77A-C90E-4ED7-BC58-539F356696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44A3CF-8F75-4AC6-93F7-B0A4571702BE}" type="pres">
      <dgm:prSet presAssocID="{B3E0D2A1-BA03-4320-B8CC-A1FA5BD0A314}" presName="hierRoot1" presStyleCnt="0"/>
      <dgm:spPr/>
    </dgm:pt>
    <dgm:pt modelId="{83EA7058-EA79-437A-83A9-798B686D1B4C}" type="pres">
      <dgm:prSet presAssocID="{B3E0D2A1-BA03-4320-B8CC-A1FA5BD0A314}" presName="composite" presStyleCnt="0"/>
      <dgm:spPr/>
    </dgm:pt>
    <dgm:pt modelId="{BAD3D083-F369-4408-B098-D9A7E13AFD0F}" type="pres">
      <dgm:prSet presAssocID="{B3E0D2A1-BA03-4320-B8CC-A1FA5BD0A314}" presName="background" presStyleLbl="node0" presStyleIdx="0" presStyleCnt="1"/>
      <dgm:spPr/>
    </dgm:pt>
    <dgm:pt modelId="{B4281FFA-C8BE-460E-B697-16B128865108}" type="pres">
      <dgm:prSet presAssocID="{B3E0D2A1-BA03-4320-B8CC-A1FA5BD0A3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381D5-57EE-4599-BF93-D871B32E8805}" type="pres">
      <dgm:prSet presAssocID="{B3E0D2A1-BA03-4320-B8CC-A1FA5BD0A314}" presName="hierChild2" presStyleCnt="0"/>
      <dgm:spPr/>
    </dgm:pt>
    <dgm:pt modelId="{78D98933-A05C-4DA2-81B6-CD97365EE06B}" type="pres">
      <dgm:prSet presAssocID="{6F0863E7-A270-4105-AFB7-40FD0CA27961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E1F580A-8420-4F35-B7BE-73824A6147A9}" type="pres">
      <dgm:prSet presAssocID="{44CA2D9C-6F56-4D89-9EED-CCC0FC76F166}" presName="hierRoot2" presStyleCnt="0"/>
      <dgm:spPr/>
    </dgm:pt>
    <dgm:pt modelId="{D9B3DF01-B3FB-442F-A094-62ECEA538870}" type="pres">
      <dgm:prSet presAssocID="{44CA2D9C-6F56-4D89-9EED-CCC0FC76F166}" presName="composite2" presStyleCnt="0"/>
      <dgm:spPr/>
    </dgm:pt>
    <dgm:pt modelId="{4BBDCF63-90E8-41D1-A60D-8447C517E41E}" type="pres">
      <dgm:prSet presAssocID="{44CA2D9C-6F56-4D89-9EED-CCC0FC76F166}" presName="background2" presStyleLbl="node2" presStyleIdx="0" presStyleCnt="4"/>
      <dgm:spPr/>
    </dgm:pt>
    <dgm:pt modelId="{5FC6D2C9-20D4-4A22-AA79-50678F874494}" type="pres">
      <dgm:prSet presAssocID="{44CA2D9C-6F56-4D89-9EED-CCC0FC76F16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A159F-5B49-4F9C-9ED7-205F31C81073}" type="pres">
      <dgm:prSet presAssocID="{44CA2D9C-6F56-4D89-9EED-CCC0FC76F166}" presName="hierChild3" presStyleCnt="0"/>
      <dgm:spPr/>
    </dgm:pt>
    <dgm:pt modelId="{E5191611-1D1A-42D5-9299-B0D9874C5591}" type="pres">
      <dgm:prSet presAssocID="{BFB3E026-7811-4E97-A2B3-8B8A4AA04CD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128A9FF-C2B9-4D79-BB8A-D13768C49A23}" type="pres">
      <dgm:prSet presAssocID="{75C3B76B-99A0-4766-B42E-78B65C5CA24C}" presName="hierRoot3" presStyleCnt="0"/>
      <dgm:spPr/>
    </dgm:pt>
    <dgm:pt modelId="{DC3C8BE8-0D46-4B50-B562-BB0F5654EEB0}" type="pres">
      <dgm:prSet presAssocID="{75C3B76B-99A0-4766-B42E-78B65C5CA24C}" presName="composite3" presStyleCnt="0"/>
      <dgm:spPr/>
    </dgm:pt>
    <dgm:pt modelId="{A3CC20B7-ECAD-4B15-94DD-1C3F88C4E86B}" type="pres">
      <dgm:prSet presAssocID="{75C3B76B-99A0-4766-B42E-78B65C5CA24C}" presName="background3" presStyleLbl="node3" presStyleIdx="0" presStyleCnt="4"/>
      <dgm:spPr/>
    </dgm:pt>
    <dgm:pt modelId="{5166466F-BEDB-40D5-BC69-9921B232B8DD}" type="pres">
      <dgm:prSet presAssocID="{75C3B76B-99A0-4766-B42E-78B65C5CA24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5D57B-7166-4F20-BC7D-9F5547DADE0C}" type="pres">
      <dgm:prSet presAssocID="{75C3B76B-99A0-4766-B42E-78B65C5CA24C}" presName="hierChild4" presStyleCnt="0"/>
      <dgm:spPr/>
    </dgm:pt>
    <dgm:pt modelId="{F0A2BD14-A2F1-41BB-9E19-911B78D1A4AC}" type="pres">
      <dgm:prSet presAssocID="{673806E5-1150-4DB5-9D0C-DF2C40F26E3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B56288C-DBD2-4312-9573-C2FC32DA1698}" type="pres">
      <dgm:prSet presAssocID="{127E2E71-ABB1-4681-B887-50056ACC8B29}" presName="hierRoot2" presStyleCnt="0"/>
      <dgm:spPr/>
    </dgm:pt>
    <dgm:pt modelId="{F3307034-27CB-4227-857A-EC5CAFEFC8DC}" type="pres">
      <dgm:prSet presAssocID="{127E2E71-ABB1-4681-B887-50056ACC8B29}" presName="composite2" presStyleCnt="0"/>
      <dgm:spPr/>
    </dgm:pt>
    <dgm:pt modelId="{970FA2B9-AE1D-4303-91D6-73A8ACFEFAAD}" type="pres">
      <dgm:prSet presAssocID="{127E2E71-ABB1-4681-B887-50056ACC8B29}" presName="background2" presStyleLbl="node2" presStyleIdx="1" presStyleCnt="4"/>
      <dgm:spPr/>
    </dgm:pt>
    <dgm:pt modelId="{A8F69E99-01DE-45B5-AD25-186C0D7FC9BA}" type="pres">
      <dgm:prSet presAssocID="{127E2E71-ABB1-4681-B887-50056ACC8B2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4A0B4-3F33-4C06-95F8-72F1DE448306}" type="pres">
      <dgm:prSet presAssocID="{127E2E71-ABB1-4681-B887-50056ACC8B29}" presName="hierChild3" presStyleCnt="0"/>
      <dgm:spPr/>
    </dgm:pt>
    <dgm:pt modelId="{A0D92F1A-032F-4FDE-9009-52DD5E720D05}" type="pres">
      <dgm:prSet presAssocID="{0C709ABC-5D5F-4ED1-BF94-E670689D4677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5413FF5-8528-418B-83DD-C7F6F16DADDC}" type="pres">
      <dgm:prSet presAssocID="{631467E8-4EC5-4396-9DBA-5A095529B75B}" presName="hierRoot3" presStyleCnt="0"/>
      <dgm:spPr/>
    </dgm:pt>
    <dgm:pt modelId="{D993A35A-EF63-482D-8024-1AE6C8FF9112}" type="pres">
      <dgm:prSet presAssocID="{631467E8-4EC5-4396-9DBA-5A095529B75B}" presName="composite3" presStyleCnt="0"/>
      <dgm:spPr/>
    </dgm:pt>
    <dgm:pt modelId="{07F837F1-DC2F-415F-99FE-EB6C15440438}" type="pres">
      <dgm:prSet presAssocID="{631467E8-4EC5-4396-9DBA-5A095529B75B}" presName="background3" presStyleLbl="node3" presStyleIdx="1" presStyleCnt="4"/>
      <dgm:spPr/>
    </dgm:pt>
    <dgm:pt modelId="{53937568-F03C-417F-AF5C-2A9A39AA301B}" type="pres">
      <dgm:prSet presAssocID="{631467E8-4EC5-4396-9DBA-5A095529B75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55B9F-9202-4CB1-9DD1-B31B35105632}" type="pres">
      <dgm:prSet presAssocID="{631467E8-4EC5-4396-9DBA-5A095529B75B}" presName="hierChild4" presStyleCnt="0"/>
      <dgm:spPr/>
    </dgm:pt>
    <dgm:pt modelId="{8DD0AF81-92C8-41BD-B5D0-3610AB573366}" type="pres">
      <dgm:prSet presAssocID="{A3A448DE-97FD-4B48-9ED4-83114EF9E22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F7A9580-D19C-41AC-897C-C18A6D5AE630}" type="pres">
      <dgm:prSet presAssocID="{83EF2CB8-441C-45BB-A183-3FF2E69FE1F4}" presName="hierRoot2" presStyleCnt="0"/>
      <dgm:spPr/>
    </dgm:pt>
    <dgm:pt modelId="{8F64DDB4-D719-429B-8B24-E14E7B22FC6B}" type="pres">
      <dgm:prSet presAssocID="{83EF2CB8-441C-45BB-A183-3FF2E69FE1F4}" presName="composite2" presStyleCnt="0"/>
      <dgm:spPr/>
    </dgm:pt>
    <dgm:pt modelId="{54A9D743-787D-4D68-9693-1092E1F16F3D}" type="pres">
      <dgm:prSet presAssocID="{83EF2CB8-441C-45BB-A183-3FF2E69FE1F4}" presName="background2" presStyleLbl="node2" presStyleIdx="2" presStyleCnt="4"/>
      <dgm:spPr/>
    </dgm:pt>
    <dgm:pt modelId="{061F6327-5255-429D-BED0-40F53972D410}" type="pres">
      <dgm:prSet presAssocID="{83EF2CB8-441C-45BB-A183-3FF2E69FE1F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EEC95-3E58-4FB9-9B14-2296CC5C5795}" type="pres">
      <dgm:prSet presAssocID="{83EF2CB8-441C-45BB-A183-3FF2E69FE1F4}" presName="hierChild3" presStyleCnt="0"/>
      <dgm:spPr/>
    </dgm:pt>
    <dgm:pt modelId="{1A6992AC-5C11-43C8-879F-C9007BEDEEB7}" type="pres">
      <dgm:prSet presAssocID="{ED30D093-A0B0-4358-94D6-04B49CD073B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B1ED4BD-209D-4756-B6A9-701DD6977AB0}" type="pres">
      <dgm:prSet presAssocID="{38282FFC-830C-4F91-9B0C-6CB2AB5A2B28}" presName="hierRoot3" presStyleCnt="0"/>
      <dgm:spPr/>
    </dgm:pt>
    <dgm:pt modelId="{56AB5A01-E0D1-40CD-B0E6-7CDD46232814}" type="pres">
      <dgm:prSet presAssocID="{38282FFC-830C-4F91-9B0C-6CB2AB5A2B28}" presName="composite3" presStyleCnt="0"/>
      <dgm:spPr/>
    </dgm:pt>
    <dgm:pt modelId="{FA41FEC3-DB14-4E4F-9069-F7D4BA8CA900}" type="pres">
      <dgm:prSet presAssocID="{38282FFC-830C-4F91-9B0C-6CB2AB5A2B28}" presName="background3" presStyleLbl="node3" presStyleIdx="2" presStyleCnt="4"/>
      <dgm:spPr/>
    </dgm:pt>
    <dgm:pt modelId="{D85B4970-648F-4A3F-AF28-16E5A5A68B68}" type="pres">
      <dgm:prSet presAssocID="{38282FFC-830C-4F91-9B0C-6CB2AB5A2B2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AA751-C232-489C-BD3A-93B7FE157A92}" type="pres">
      <dgm:prSet presAssocID="{38282FFC-830C-4F91-9B0C-6CB2AB5A2B28}" presName="hierChild4" presStyleCnt="0"/>
      <dgm:spPr/>
    </dgm:pt>
    <dgm:pt modelId="{BA71D018-A9FC-40F3-A699-1FBE2395DC44}" type="pres">
      <dgm:prSet presAssocID="{0BFE5E91-AE95-4EB3-8280-389AE2A3D9A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82EDD76-B7C7-4475-942F-AA05653A619E}" type="pres">
      <dgm:prSet presAssocID="{BA9414F5-A762-4FF5-8A5E-A00EFCFCD28F}" presName="hierRoot2" presStyleCnt="0"/>
      <dgm:spPr/>
    </dgm:pt>
    <dgm:pt modelId="{47B9266A-552B-4ACA-8D28-2CB0ED4A43B4}" type="pres">
      <dgm:prSet presAssocID="{BA9414F5-A762-4FF5-8A5E-A00EFCFCD28F}" presName="composite2" presStyleCnt="0"/>
      <dgm:spPr/>
    </dgm:pt>
    <dgm:pt modelId="{824E93B7-9E3B-4818-804B-3B7BEB8CA43D}" type="pres">
      <dgm:prSet presAssocID="{BA9414F5-A762-4FF5-8A5E-A00EFCFCD28F}" presName="background2" presStyleLbl="node2" presStyleIdx="3" presStyleCnt="4"/>
      <dgm:spPr/>
    </dgm:pt>
    <dgm:pt modelId="{28923D11-5612-4BD6-B29E-3BC9D3125B75}" type="pres">
      <dgm:prSet presAssocID="{BA9414F5-A762-4FF5-8A5E-A00EFCFCD28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B88FF-D5D6-42A7-AFEB-E4D6107E3234}" type="pres">
      <dgm:prSet presAssocID="{BA9414F5-A762-4FF5-8A5E-A00EFCFCD28F}" presName="hierChild3" presStyleCnt="0"/>
      <dgm:spPr/>
    </dgm:pt>
    <dgm:pt modelId="{D26761CA-8165-42B1-B6FF-F3532E345A05}" type="pres">
      <dgm:prSet presAssocID="{40172A5D-98EB-4A33-A752-6D25CD42C49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FAC3D13-9BCE-403D-A524-AA3C3221435F}" type="pres">
      <dgm:prSet presAssocID="{A5EF6CFA-0220-4EF7-8365-6AF13E9CCDFE}" presName="hierRoot3" presStyleCnt="0"/>
      <dgm:spPr/>
    </dgm:pt>
    <dgm:pt modelId="{EA6F0BCC-C585-4A7A-8E16-04900B4FF06F}" type="pres">
      <dgm:prSet presAssocID="{A5EF6CFA-0220-4EF7-8365-6AF13E9CCDFE}" presName="composite3" presStyleCnt="0"/>
      <dgm:spPr/>
    </dgm:pt>
    <dgm:pt modelId="{3865A80B-BEB6-4F11-A137-7D6B2F7996D1}" type="pres">
      <dgm:prSet presAssocID="{A5EF6CFA-0220-4EF7-8365-6AF13E9CCDFE}" presName="background3" presStyleLbl="node3" presStyleIdx="3" presStyleCnt="4"/>
      <dgm:spPr/>
    </dgm:pt>
    <dgm:pt modelId="{EB71D5A9-D143-4540-94C5-82B4B2743BA1}" type="pres">
      <dgm:prSet presAssocID="{A5EF6CFA-0220-4EF7-8365-6AF13E9CCDF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E605D-FE51-47B3-93C4-BCCE19FBD1D2}" type="pres">
      <dgm:prSet presAssocID="{A5EF6CFA-0220-4EF7-8365-6AF13E9CCDFE}" presName="hierChild4" presStyleCnt="0"/>
      <dgm:spPr/>
    </dgm:pt>
  </dgm:ptLst>
  <dgm:cxnLst>
    <dgm:cxn modelId="{EC1B4124-DFCE-48FC-91CF-F20D1A295B39}" type="presOf" srcId="{B82EC77A-C90E-4ED7-BC58-539F35669611}" destId="{C495C1E4-68B2-4B7F-8C42-827B040769A4}" srcOrd="0" destOrd="0" presId="urn:microsoft.com/office/officeart/2005/8/layout/hierarchy1"/>
    <dgm:cxn modelId="{586E8DE3-DC5D-466B-9F04-BF768D5603A9}" type="presOf" srcId="{BA9414F5-A762-4FF5-8A5E-A00EFCFCD28F}" destId="{28923D11-5612-4BD6-B29E-3BC9D3125B75}" srcOrd="0" destOrd="0" presId="urn:microsoft.com/office/officeart/2005/8/layout/hierarchy1"/>
    <dgm:cxn modelId="{F03D1E6D-AEFF-4BDC-8162-F43F046D7908}" type="presOf" srcId="{A5EF6CFA-0220-4EF7-8365-6AF13E9CCDFE}" destId="{EB71D5A9-D143-4540-94C5-82B4B2743BA1}" srcOrd="0" destOrd="0" presId="urn:microsoft.com/office/officeart/2005/8/layout/hierarchy1"/>
    <dgm:cxn modelId="{8BF1DD7B-BDB2-4458-B10C-FE01AD3B18AC}" srcId="{B3E0D2A1-BA03-4320-B8CC-A1FA5BD0A314}" destId="{44CA2D9C-6F56-4D89-9EED-CCC0FC76F166}" srcOrd="0" destOrd="0" parTransId="{6F0863E7-A270-4105-AFB7-40FD0CA27961}" sibTransId="{55C362BA-E981-48F5-BD22-17F8E7E54091}"/>
    <dgm:cxn modelId="{AFA5A377-B71D-4B5A-8FA2-FF805316BA4B}" type="presOf" srcId="{673806E5-1150-4DB5-9D0C-DF2C40F26E38}" destId="{F0A2BD14-A2F1-41BB-9E19-911B78D1A4AC}" srcOrd="0" destOrd="0" presId="urn:microsoft.com/office/officeart/2005/8/layout/hierarchy1"/>
    <dgm:cxn modelId="{3B61F97A-63E0-4C4B-9B51-CBAADF009C05}" srcId="{B3E0D2A1-BA03-4320-B8CC-A1FA5BD0A314}" destId="{BA9414F5-A762-4FF5-8A5E-A00EFCFCD28F}" srcOrd="3" destOrd="0" parTransId="{0BFE5E91-AE95-4EB3-8280-389AE2A3D9AF}" sibTransId="{61D4E906-BFD4-4476-8629-F6B6DDB138C5}"/>
    <dgm:cxn modelId="{CC26CB89-8718-4E9D-B4AC-5AADD8458A01}" srcId="{127E2E71-ABB1-4681-B887-50056ACC8B29}" destId="{631467E8-4EC5-4396-9DBA-5A095529B75B}" srcOrd="0" destOrd="0" parTransId="{0C709ABC-5D5F-4ED1-BF94-E670689D4677}" sibTransId="{2FBCEBE6-93AC-496E-BE70-88E37372303B}"/>
    <dgm:cxn modelId="{5D5FD8F3-D443-48BA-B6E1-DA48154E795A}" type="presOf" srcId="{0C709ABC-5D5F-4ED1-BF94-E670689D4677}" destId="{A0D92F1A-032F-4FDE-9009-52DD5E720D05}" srcOrd="0" destOrd="0" presId="urn:microsoft.com/office/officeart/2005/8/layout/hierarchy1"/>
    <dgm:cxn modelId="{C46D07E6-4AAD-470F-AED4-ADB06B2F4B07}" type="presOf" srcId="{BFB3E026-7811-4E97-A2B3-8B8A4AA04CDB}" destId="{E5191611-1D1A-42D5-9299-B0D9874C5591}" srcOrd="0" destOrd="0" presId="urn:microsoft.com/office/officeart/2005/8/layout/hierarchy1"/>
    <dgm:cxn modelId="{8F1D5945-C24A-4F5E-AAA6-FA8ECC7AAFFB}" type="presOf" srcId="{127E2E71-ABB1-4681-B887-50056ACC8B29}" destId="{A8F69E99-01DE-45B5-AD25-186C0D7FC9BA}" srcOrd="0" destOrd="0" presId="urn:microsoft.com/office/officeart/2005/8/layout/hierarchy1"/>
    <dgm:cxn modelId="{C48CA433-C57B-4F4F-9921-CDA28C830F9A}" srcId="{B82EC77A-C90E-4ED7-BC58-539F35669611}" destId="{B3E0D2A1-BA03-4320-B8CC-A1FA5BD0A314}" srcOrd="0" destOrd="0" parTransId="{405EC781-D272-4A04-A235-A20B9D8A68AF}" sibTransId="{7AB4B867-3E2C-484E-BF78-3C08AD8F2263}"/>
    <dgm:cxn modelId="{0F17E51B-46A3-40DD-8D57-98B4DAED498F}" type="presOf" srcId="{75C3B76B-99A0-4766-B42E-78B65C5CA24C}" destId="{5166466F-BEDB-40D5-BC69-9921B232B8DD}" srcOrd="0" destOrd="0" presId="urn:microsoft.com/office/officeart/2005/8/layout/hierarchy1"/>
    <dgm:cxn modelId="{B6274182-C0FF-4AF4-B435-8A2F6D8B8970}" type="presOf" srcId="{83EF2CB8-441C-45BB-A183-3FF2E69FE1F4}" destId="{061F6327-5255-429D-BED0-40F53972D410}" srcOrd="0" destOrd="0" presId="urn:microsoft.com/office/officeart/2005/8/layout/hierarchy1"/>
    <dgm:cxn modelId="{A94E1FD2-FB16-452C-8F92-512C95BF188B}" type="presOf" srcId="{44CA2D9C-6F56-4D89-9EED-CCC0FC76F166}" destId="{5FC6D2C9-20D4-4A22-AA79-50678F874494}" srcOrd="0" destOrd="0" presId="urn:microsoft.com/office/officeart/2005/8/layout/hierarchy1"/>
    <dgm:cxn modelId="{EDE0BFF4-F5EA-4831-809F-320418B4CC94}" type="presOf" srcId="{6F0863E7-A270-4105-AFB7-40FD0CA27961}" destId="{78D98933-A05C-4DA2-81B6-CD97365EE06B}" srcOrd="0" destOrd="0" presId="urn:microsoft.com/office/officeart/2005/8/layout/hierarchy1"/>
    <dgm:cxn modelId="{738B74EB-D812-4F50-B616-E26ADB3E901A}" type="presOf" srcId="{40172A5D-98EB-4A33-A752-6D25CD42C49D}" destId="{D26761CA-8165-42B1-B6FF-F3532E345A05}" srcOrd="0" destOrd="0" presId="urn:microsoft.com/office/officeart/2005/8/layout/hierarchy1"/>
    <dgm:cxn modelId="{8832B456-1ED1-40A9-B985-0959FFC69EA4}" srcId="{44CA2D9C-6F56-4D89-9EED-CCC0FC76F166}" destId="{75C3B76B-99A0-4766-B42E-78B65C5CA24C}" srcOrd="0" destOrd="0" parTransId="{BFB3E026-7811-4E97-A2B3-8B8A4AA04CDB}" sibTransId="{3E98F626-D8A3-4DF2-B303-BE36533862E3}"/>
    <dgm:cxn modelId="{654D1CBB-3C5C-4AF9-B333-AA529958258E}" srcId="{83EF2CB8-441C-45BB-A183-3FF2E69FE1F4}" destId="{38282FFC-830C-4F91-9B0C-6CB2AB5A2B28}" srcOrd="0" destOrd="0" parTransId="{ED30D093-A0B0-4358-94D6-04B49CD073B6}" sibTransId="{67DDF90E-8E22-45B5-B36E-BAE235D8E724}"/>
    <dgm:cxn modelId="{D74EF4AD-2E0D-4729-8A83-476063434E04}" type="presOf" srcId="{A3A448DE-97FD-4B48-9ED4-83114EF9E228}" destId="{8DD0AF81-92C8-41BD-B5D0-3610AB573366}" srcOrd="0" destOrd="0" presId="urn:microsoft.com/office/officeart/2005/8/layout/hierarchy1"/>
    <dgm:cxn modelId="{D2246E53-365F-4445-B893-CF7A81990DC2}" srcId="{B3E0D2A1-BA03-4320-B8CC-A1FA5BD0A314}" destId="{127E2E71-ABB1-4681-B887-50056ACC8B29}" srcOrd="1" destOrd="0" parTransId="{673806E5-1150-4DB5-9D0C-DF2C40F26E38}" sibTransId="{D0AE5A07-631E-48F7-AD5D-5FEE6A20BE35}"/>
    <dgm:cxn modelId="{E4C089D3-11A5-4486-81DE-3ECB1512E796}" type="presOf" srcId="{0BFE5E91-AE95-4EB3-8280-389AE2A3D9AF}" destId="{BA71D018-A9FC-40F3-A699-1FBE2395DC44}" srcOrd="0" destOrd="0" presId="urn:microsoft.com/office/officeart/2005/8/layout/hierarchy1"/>
    <dgm:cxn modelId="{8FB390A0-D782-49EA-A462-485159E3D0D7}" srcId="{B3E0D2A1-BA03-4320-B8CC-A1FA5BD0A314}" destId="{83EF2CB8-441C-45BB-A183-3FF2E69FE1F4}" srcOrd="2" destOrd="0" parTransId="{A3A448DE-97FD-4B48-9ED4-83114EF9E228}" sibTransId="{984B8C8D-B635-4C6D-80A4-59B1C6AA9D99}"/>
    <dgm:cxn modelId="{CA1991B4-1C42-4DB5-B475-1521D998B4BB}" srcId="{BA9414F5-A762-4FF5-8A5E-A00EFCFCD28F}" destId="{A5EF6CFA-0220-4EF7-8365-6AF13E9CCDFE}" srcOrd="0" destOrd="0" parTransId="{40172A5D-98EB-4A33-A752-6D25CD42C49D}" sibTransId="{FFC38A5C-22A0-4EF4-A800-80088BFD08B4}"/>
    <dgm:cxn modelId="{A0A72816-70F8-4FFD-B3FC-6F06C0202A51}" type="presOf" srcId="{B3E0D2A1-BA03-4320-B8CC-A1FA5BD0A314}" destId="{B4281FFA-C8BE-460E-B697-16B128865108}" srcOrd="0" destOrd="0" presId="urn:microsoft.com/office/officeart/2005/8/layout/hierarchy1"/>
    <dgm:cxn modelId="{B0DB7EB3-BC27-40A5-965B-26B4C9F848A9}" type="presOf" srcId="{631467E8-4EC5-4396-9DBA-5A095529B75B}" destId="{53937568-F03C-417F-AF5C-2A9A39AA301B}" srcOrd="0" destOrd="0" presId="urn:microsoft.com/office/officeart/2005/8/layout/hierarchy1"/>
    <dgm:cxn modelId="{F70DD88B-AE43-49C3-9A6A-9A0D28ED64D2}" type="presOf" srcId="{ED30D093-A0B0-4358-94D6-04B49CD073B6}" destId="{1A6992AC-5C11-43C8-879F-C9007BEDEEB7}" srcOrd="0" destOrd="0" presId="urn:microsoft.com/office/officeart/2005/8/layout/hierarchy1"/>
    <dgm:cxn modelId="{903CA987-331E-4CC5-9C69-F6383AB2E83C}" type="presOf" srcId="{38282FFC-830C-4F91-9B0C-6CB2AB5A2B28}" destId="{D85B4970-648F-4A3F-AF28-16E5A5A68B68}" srcOrd="0" destOrd="0" presId="urn:microsoft.com/office/officeart/2005/8/layout/hierarchy1"/>
    <dgm:cxn modelId="{31B1B06F-4A29-4EE1-A2FF-848A6F6581FB}" type="presParOf" srcId="{C495C1E4-68B2-4B7F-8C42-827B040769A4}" destId="{8544A3CF-8F75-4AC6-93F7-B0A4571702BE}" srcOrd="0" destOrd="0" presId="urn:microsoft.com/office/officeart/2005/8/layout/hierarchy1"/>
    <dgm:cxn modelId="{E23B4472-CC92-4D05-9269-44B52A6523ED}" type="presParOf" srcId="{8544A3CF-8F75-4AC6-93F7-B0A4571702BE}" destId="{83EA7058-EA79-437A-83A9-798B686D1B4C}" srcOrd="0" destOrd="0" presId="urn:microsoft.com/office/officeart/2005/8/layout/hierarchy1"/>
    <dgm:cxn modelId="{BD919C43-452F-4999-84AC-27092908163F}" type="presParOf" srcId="{83EA7058-EA79-437A-83A9-798B686D1B4C}" destId="{BAD3D083-F369-4408-B098-D9A7E13AFD0F}" srcOrd="0" destOrd="0" presId="urn:microsoft.com/office/officeart/2005/8/layout/hierarchy1"/>
    <dgm:cxn modelId="{1DDD28E9-E20B-44D9-ADB0-75CD3F2D8FEE}" type="presParOf" srcId="{83EA7058-EA79-437A-83A9-798B686D1B4C}" destId="{B4281FFA-C8BE-460E-B697-16B128865108}" srcOrd="1" destOrd="0" presId="urn:microsoft.com/office/officeart/2005/8/layout/hierarchy1"/>
    <dgm:cxn modelId="{F9DB7940-80C5-403F-B569-EA289AFB8CE1}" type="presParOf" srcId="{8544A3CF-8F75-4AC6-93F7-B0A4571702BE}" destId="{45C381D5-57EE-4599-BF93-D871B32E8805}" srcOrd="1" destOrd="0" presId="urn:microsoft.com/office/officeart/2005/8/layout/hierarchy1"/>
    <dgm:cxn modelId="{8C51D315-05AD-4D3F-BBDC-501BAA4C940E}" type="presParOf" srcId="{45C381D5-57EE-4599-BF93-D871B32E8805}" destId="{78D98933-A05C-4DA2-81B6-CD97365EE06B}" srcOrd="0" destOrd="0" presId="urn:microsoft.com/office/officeart/2005/8/layout/hierarchy1"/>
    <dgm:cxn modelId="{3C73139E-F0D8-4457-82EE-BF1933EF1761}" type="presParOf" srcId="{45C381D5-57EE-4599-BF93-D871B32E8805}" destId="{DE1F580A-8420-4F35-B7BE-73824A6147A9}" srcOrd="1" destOrd="0" presId="urn:microsoft.com/office/officeart/2005/8/layout/hierarchy1"/>
    <dgm:cxn modelId="{DB68B966-AECB-4932-8E33-4568CF9EF84A}" type="presParOf" srcId="{DE1F580A-8420-4F35-B7BE-73824A6147A9}" destId="{D9B3DF01-B3FB-442F-A094-62ECEA538870}" srcOrd="0" destOrd="0" presId="urn:microsoft.com/office/officeart/2005/8/layout/hierarchy1"/>
    <dgm:cxn modelId="{3962CCDA-D10C-4C9B-AE9A-A07AB16BC915}" type="presParOf" srcId="{D9B3DF01-B3FB-442F-A094-62ECEA538870}" destId="{4BBDCF63-90E8-41D1-A60D-8447C517E41E}" srcOrd="0" destOrd="0" presId="urn:microsoft.com/office/officeart/2005/8/layout/hierarchy1"/>
    <dgm:cxn modelId="{4F977A68-AC9F-4A1A-8C00-15F5A14307D2}" type="presParOf" srcId="{D9B3DF01-B3FB-442F-A094-62ECEA538870}" destId="{5FC6D2C9-20D4-4A22-AA79-50678F874494}" srcOrd="1" destOrd="0" presId="urn:microsoft.com/office/officeart/2005/8/layout/hierarchy1"/>
    <dgm:cxn modelId="{43E0F19E-57CA-4689-B042-002757BF04C4}" type="presParOf" srcId="{DE1F580A-8420-4F35-B7BE-73824A6147A9}" destId="{7FBA159F-5B49-4F9C-9ED7-205F31C81073}" srcOrd="1" destOrd="0" presId="urn:microsoft.com/office/officeart/2005/8/layout/hierarchy1"/>
    <dgm:cxn modelId="{4B2D1596-F784-4543-AC33-BC4AAC362762}" type="presParOf" srcId="{7FBA159F-5B49-4F9C-9ED7-205F31C81073}" destId="{E5191611-1D1A-42D5-9299-B0D9874C5591}" srcOrd="0" destOrd="0" presId="urn:microsoft.com/office/officeart/2005/8/layout/hierarchy1"/>
    <dgm:cxn modelId="{1487CC46-63C2-477A-BB68-B3ABFF34061B}" type="presParOf" srcId="{7FBA159F-5B49-4F9C-9ED7-205F31C81073}" destId="{5128A9FF-C2B9-4D79-BB8A-D13768C49A23}" srcOrd="1" destOrd="0" presId="urn:microsoft.com/office/officeart/2005/8/layout/hierarchy1"/>
    <dgm:cxn modelId="{9A3B2249-8FCB-421A-A68C-DBC3CC8CD94B}" type="presParOf" srcId="{5128A9FF-C2B9-4D79-BB8A-D13768C49A23}" destId="{DC3C8BE8-0D46-4B50-B562-BB0F5654EEB0}" srcOrd="0" destOrd="0" presId="urn:microsoft.com/office/officeart/2005/8/layout/hierarchy1"/>
    <dgm:cxn modelId="{50561508-07DB-43A8-A611-B83BFB3361EA}" type="presParOf" srcId="{DC3C8BE8-0D46-4B50-B562-BB0F5654EEB0}" destId="{A3CC20B7-ECAD-4B15-94DD-1C3F88C4E86B}" srcOrd="0" destOrd="0" presId="urn:microsoft.com/office/officeart/2005/8/layout/hierarchy1"/>
    <dgm:cxn modelId="{182579D8-118C-47E8-B09A-5BAF276F8E74}" type="presParOf" srcId="{DC3C8BE8-0D46-4B50-B562-BB0F5654EEB0}" destId="{5166466F-BEDB-40D5-BC69-9921B232B8DD}" srcOrd="1" destOrd="0" presId="urn:microsoft.com/office/officeart/2005/8/layout/hierarchy1"/>
    <dgm:cxn modelId="{8559AAE7-E1BE-43A7-9F01-21B6ED5BC031}" type="presParOf" srcId="{5128A9FF-C2B9-4D79-BB8A-D13768C49A23}" destId="{5DA5D57B-7166-4F20-BC7D-9F5547DADE0C}" srcOrd="1" destOrd="0" presId="urn:microsoft.com/office/officeart/2005/8/layout/hierarchy1"/>
    <dgm:cxn modelId="{E69117C4-41C2-4723-86CD-E1439C092125}" type="presParOf" srcId="{45C381D5-57EE-4599-BF93-D871B32E8805}" destId="{F0A2BD14-A2F1-41BB-9E19-911B78D1A4AC}" srcOrd="2" destOrd="0" presId="urn:microsoft.com/office/officeart/2005/8/layout/hierarchy1"/>
    <dgm:cxn modelId="{BDE7993B-F9C0-4E2E-A51A-25F1FEAEEAD5}" type="presParOf" srcId="{45C381D5-57EE-4599-BF93-D871B32E8805}" destId="{FB56288C-DBD2-4312-9573-C2FC32DA1698}" srcOrd="3" destOrd="0" presId="urn:microsoft.com/office/officeart/2005/8/layout/hierarchy1"/>
    <dgm:cxn modelId="{212052FD-FFA7-4AAA-80CF-A3DDBE0875D7}" type="presParOf" srcId="{FB56288C-DBD2-4312-9573-C2FC32DA1698}" destId="{F3307034-27CB-4227-857A-EC5CAFEFC8DC}" srcOrd="0" destOrd="0" presId="urn:microsoft.com/office/officeart/2005/8/layout/hierarchy1"/>
    <dgm:cxn modelId="{BCD449C9-9727-4D84-AF04-AFFD86BCF11A}" type="presParOf" srcId="{F3307034-27CB-4227-857A-EC5CAFEFC8DC}" destId="{970FA2B9-AE1D-4303-91D6-73A8ACFEFAAD}" srcOrd="0" destOrd="0" presId="urn:microsoft.com/office/officeart/2005/8/layout/hierarchy1"/>
    <dgm:cxn modelId="{C1E7E72C-945D-430B-86FB-32F07B45158C}" type="presParOf" srcId="{F3307034-27CB-4227-857A-EC5CAFEFC8DC}" destId="{A8F69E99-01DE-45B5-AD25-186C0D7FC9BA}" srcOrd="1" destOrd="0" presId="urn:microsoft.com/office/officeart/2005/8/layout/hierarchy1"/>
    <dgm:cxn modelId="{B40E64EF-BC10-434C-93E4-5574B4127315}" type="presParOf" srcId="{FB56288C-DBD2-4312-9573-C2FC32DA1698}" destId="{9544A0B4-3F33-4C06-95F8-72F1DE448306}" srcOrd="1" destOrd="0" presId="urn:microsoft.com/office/officeart/2005/8/layout/hierarchy1"/>
    <dgm:cxn modelId="{EFA016A7-54C7-498D-96D2-754E8A81E8BC}" type="presParOf" srcId="{9544A0B4-3F33-4C06-95F8-72F1DE448306}" destId="{A0D92F1A-032F-4FDE-9009-52DD5E720D05}" srcOrd="0" destOrd="0" presId="urn:microsoft.com/office/officeart/2005/8/layout/hierarchy1"/>
    <dgm:cxn modelId="{B19C6176-F1CB-4DFC-8169-E79349145D6A}" type="presParOf" srcId="{9544A0B4-3F33-4C06-95F8-72F1DE448306}" destId="{C5413FF5-8528-418B-83DD-C7F6F16DADDC}" srcOrd="1" destOrd="0" presId="urn:microsoft.com/office/officeart/2005/8/layout/hierarchy1"/>
    <dgm:cxn modelId="{52B4BB70-DD38-4505-AA03-7B263FD2E3A3}" type="presParOf" srcId="{C5413FF5-8528-418B-83DD-C7F6F16DADDC}" destId="{D993A35A-EF63-482D-8024-1AE6C8FF9112}" srcOrd="0" destOrd="0" presId="urn:microsoft.com/office/officeart/2005/8/layout/hierarchy1"/>
    <dgm:cxn modelId="{87577645-66C7-43B2-881D-C9711338E73C}" type="presParOf" srcId="{D993A35A-EF63-482D-8024-1AE6C8FF9112}" destId="{07F837F1-DC2F-415F-99FE-EB6C15440438}" srcOrd="0" destOrd="0" presId="urn:microsoft.com/office/officeart/2005/8/layout/hierarchy1"/>
    <dgm:cxn modelId="{962B3FCB-840E-40A0-BA25-2B2EEA857811}" type="presParOf" srcId="{D993A35A-EF63-482D-8024-1AE6C8FF9112}" destId="{53937568-F03C-417F-AF5C-2A9A39AA301B}" srcOrd="1" destOrd="0" presId="urn:microsoft.com/office/officeart/2005/8/layout/hierarchy1"/>
    <dgm:cxn modelId="{8DDF7A19-BB2E-4D74-9B39-8F2370BF9C9A}" type="presParOf" srcId="{C5413FF5-8528-418B-83DD-C7F6F16DADDC}" destId="{E0755B9F-9202-4CB1-9DD1-B31B35105632}" srcOrd="1" destOrd="0" presId="urn:microsoft.com/office/officeart/2005/8/layout/hierarchy1"/>
    <dgm:cxn modelId="{7C2E95CD-6E4F-4B89-8E63-92CF6E17D9CC}" type="presParOf" srcId="{45C381D5-57EE-4599-BF93-D871B32E8805}" destId="{8DD0AF81-92C8-41BD-B5D0-3610AB573366}" srcOrd="4" destOrd="0" presId="urn:microsoft.com/office/officeart/2005/8/layout/hierarchy1"/>
    <dgm:cxn modelId="{26D40A8B-5E97-4FD2-B4A0-97A2D41804FE}" type="presParOf" srcId="{45C381D5-57EE-4599-BF93-D871B32E8805}" destId="{BF7A9580-D19C-41AC-897C-C18A6D5AE630}" srcOrd="5" destOrd="0" presId="urn:microsoft.com/office/officeart/2005/8/layout/hierarchy1"/>
    <dgm:cxn modelId="{D40318DE-54E6-4829-BD9D-911EECDAD92F}" type="presParOf" srcId="{BF7A9580-D19C-41AC-897C-C18A6D5AE630}" destId="{8F64DDB4-D719-429B-8B24-E14E7B22FC6B}" srcOrd="0" destOrd="0" presId="urn:microsoft.com/office/officeart/2005/8/layout/hierarchy1"/>
    <dgm:cxn modelId="{07F21186-BA81-4941-9B22-82417D251AC2}" type="presParOf" srcId="{8F64DDB4-D719-429B-8B24-E14E7B22FC6B}" destId="{54A9D743-787D-4D68-9693-1092E1F16F3D}" srcOrd="0" destOrd="0" presId="urn:microsoft.com/office/officeart/2005/8/layout/hierarchy1"/>
    <dgm:cxn modelId="{0849F456-75E0-4A31-AF24-0C4CD76D555B}" type="presParOf" srcId="{8F64DDB4-D719-429B-8B24-E14E7B22FC6B}" destId="{061F6327-5255-429D-BED0-40F53972D410}" srcOrd="1" destOrd="0" presId="urn:microsoft.com/office/officeart/2005/8/layout/hierarchy1"/>
    <dgm:cxn modelId="{C8C4541D-9856-481C-AD22-307FE6946FA4}" type="presParOf" srcId="{BF7A9580-D19C-41AC-897C-C18A6D5AE630}" destId="{BB9EEC95-3E58-4FB9-9B14-2296CC5C5795}" srcOrd="1" destOrd="0" presId="urn:microsoft.com/office/officeart/2005/8/layout/hierarchy1"/>
    <dgm:cxn modelId="{313AEC53-99EB-4048-A29B-0BBB514D5A8D}" type="presParOf" srcId="{BB9EEC95-3E58-4FB9-9B14-2296CC5C5795}" destId="{1A6992AC-5C11-43C8-879F-C9007BEDEEB7}" srcOrd="0" destOrd="0" presId="urn:microsoft.com/office/officeart/2005/8/layout/hierarchy1"/>
    <dgm:cxn modelId="{649C3EB5-0E26-4BA6-8AB6-901A63D4C0CB}" type="presParOf" srcId="{BB9EEC95-3E58-4FB9-9B14-2296CC5C5795}" destId="{2B1ED4BD-209D-4756-B6A9-701DD6977AB0}" srcOrd="1" destOrd="0" presId="urn:microsoft.com/office/officeart/2005/8/layout/hierarchy1"/>
    <dgm:cxn modelId="{78C0DCA0-5B77-4E01-B9A8-A11652A52427}" type="presParOf" srcId="{2B1ED4BD-209D-4756-B6A9-701DD6977AB0}" destId="{56AB5A01-E0D1-40CD-B0E6-7CDD46232814}" srcOrd="0" destOrd="0" presId="urn:microsoft.com/office/officeart/2005/8/layout/hierarchy1"/>
    <dgm:cxn modelId="{2655F23A-78E8-4FAE-848D-5501181320BF}" type="presParOf" srcId="{56AB5A01-E0D1-40CD-B0E6-7CDD46232814}" destId="{FA41FEC3-DB14-4E4F-9069-F7D4BA8CA900}" srcOrd="0" destOrd="0" presId="urn:microsoft.com/office/officeart/2005/8/layout/hierarchy1"/>
    <dgm:cxn modelId="{CF3388DF-D252-40CD-9961-0127F6FF40A9}" type="presParOf" srcId="{56AB5A01-E0D1-40CD-B0E6-7CDD46232814}" destId="{D85B4970-648F-4A3F-AF28-16E5A5A68B68}" srcOrd="1" destOrd="0" presId="urn:microsoft.com/office/officeart/2005/8/layout/hierarchy1"/>
    <dgm:cxn modelId="{2DD6A356-7B47-4A92-8597-A84568D1AB48}" type="presParOf" srcId="{2B1ED4BD-209D-4756-B6A9-701DD6977AB0}" destId="{E4BAA751-C232-489C-BD3A-93B7FE157A92}" srcOrd="1" destOrd="0" presId="urn:microsoft.com/office/officeart/2005/8/layout/hierarchy1"/>
    <dgm:cxn modelId="{DCAC90FF-43DD-483C-82EC-47799DA611F4}" type="presParOf" srcId="{45C381D5-57EE-4599-BF93-D871B32E8805}" destId="{BA71D018-A9FC-40F3-A699-1FBE2395DC44}" srcOrd="6" destOrd="0" presId="urn:microsoft.com/office/officeart/2005/8/layout/hierarchy1"/>
    <dgm:cxn modelId="{FF55DACB-D383-43F6-85E0-AD16F665F20A}" type="presParOf" srcId="{45C381D5-57EE-4599-BF93-D871B32E8805}" destId="{B82EDD76-B7C7-4475-942F-AA05653A619E}" srcOrd="7" destOrd="0" presId="urn:microsoft.com/office/officeart/2005/8/layout/hierarchy1"/>
    <dgm:cxn modelId="{C9E544B1-1BFA-4B3D-9AE8-629B54409556}" type="presParOf" srcId="{B82EDD76-B7C7-4475-942F-AA05653A619E}" destId="{47B9266A-552B-4ACA-8D28-2CB0ED4A43B4}" srcOrd="0" destOrd="0" presId="urn:microsoft.com/office/officeart/2005/8/layout/hierarchy1"/>
    <dgm:cxn modelId="{A00720C7-5968-4C89-A675-A0FDFFA39900}" type="presParOf" srcId="{47B9266A-552B-4ACA-8D28-2CB0ED4A43B4}" destId="{824E93B7-9E3B-4818-804B-3B7BEB8CA43D}" srcOrd="0" destOrd="0" presId="urn:microsoft.com/office/officeart/2005/8/layout/hierarchy1"/>
    <dgm:cxn modelId="{980C3243-C24C-4F43-BEEC-ACC09F4661FE}" type="presParOf" srcId="{47B9266A-552B-4ACA-8D28-2CB0ED4A43B4}" destId="{28923D11-5612-4BD6-B29E-3BC9D3125B75}" srcOrd="1" destOrd="0" presId="urn:microsoft.com/office/officeart/2005/8/layout/hierarchy1"/>
    <dgm:cxn modelId="{98D063AB-D460-4EC8-A20F-E6A8A06002E3}" type="presParOf" srcId="{B82EDD76-B7C7-4475-942F-AA05653A619E}" destId="{5FCB88FF-D5D6-42A7-AFEB-E4D6107E3234}" srcOrd="1" destOrd="0" presId="urn:microsoft.com/office/officeart/2005/8/layout/hierarchy1"/>
    <dgm:cxn modelId="{1C646714-ABD8-4274-AD62-A632ACE12D46}" type="presParOf" srcId="{5FCB88FF-D5D6-42A7-AFEB-E4D6107E3234}" destId="{D26761CA-8165-42B1-B6FF-F3532E345A05}" srcOrd="0" destOrd="0" presId="urn:microsoft.com/office/officeart/2005/8/layout/hierarchy1"/>
    <dgm:cxn modelId="{CD34DD07-5CC9-4EA0-A900-B11F094B5A14}" type="presParOf" srcId="{5FCB88FF-D5D6-42A7-AFEB-E4D6107E3234}" destId="{7FAC3D13-9BCE-403D-A524-AA3C3221435F}" srcOrd="1" destOrd="0" presId="urn:microsoft.com/office/officeart/2005/8/layout/hierarchy1"/>
    <dgm:cxn modelId="{92ECDA1D-5569-4485-91B0-4190345A9BD6}" type="presParOf" srcId="{7FAC3D13-9BCE-403D-A524-AA3C3221435F}" destId="{EA6F0BCC-C585-4A7A-8E16-04900B4FF06F}" srcOrd="0" destOrd="0" presId="urn:microsoft.com/office/officeart/2005/8/layout/hierarchy1"/>
    <dgm:cxn modelId="{2BE03FCD-E2BC-410E-B635-73B6EDE7FF76}" type="presParOf" srcId="{EA6F0BCC-C585-4A7A-8E16-04900B4FF06F}" destId="{3865A80B-BEB6-4F11-A137-7D6B2F7996D1}" srcOrd="0" destOrd="0" presId="urn:microsoft.com/office/officeart/2005/8/layout/hierarchy1"/>
    <dgm:cxn modelId="{C7192FDE-CC39-43F0-A05E-84D01377B067}" type="presParOf" srcId="{EA6F0BCC-C585-4A7A-8E16-04900B4FF06F}" destId="{EB71D5A9-D143-4540-94C5-82B4B2743BA1}" srcOrd="1" destOrd="0" presId="urn:microsoft.com/office/officeart/2005/8/layout/hierarchy1"/>
    <dgm:cxn modelId="{AF947909-3620-4666-AAB6-4358F32D9788}" type="presParOf" srcId="{7FAC3D13-9BCE-403D-A524-AA3C3221435F}" destId="{F0FE605D-FE51-47B3-93C4-BCCE19FBD1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61CA-8165-42B1-B6FF-F3532E345A05}">
      <dsp:nvSpPr>
        <dsp:cNvPr id="0" name=""/>
        <dsp:cNvSpPr/>
      </dsp:nvSpPr>
      <dsp:spPr>
        <a:xfrm>
          <a:off x="7926704" y="3935344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1D018-A9FC-40F3-A699-1FBE2395DC44}">
      <dsp:nvSpPr>
        <dsp:cNvPr id="0" name=""/>
        <dsp:cNvSpPr/>
      </dsp:nvSpPr>
      <dsp:spPr>
        <a:xfrm>
          <a:off x="4465736" y="2164466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992AC-5C11-43C8-879F-C9007BEDEEB7}">
      <dsp:nvSpPr>
        <dsp:cNvPr id="0" name=""/>
        <dsp:cNvSpPr/>
      </dsp:nvSpPr>
      <dsp:spPr>
        <a:xfrm>
          <a:off x="5588912" y="3935344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0AF81-92C8-41BD-B5D0-3610AB573366}">
      <dsp:nvSpPr>
        <dsp:cNvPr id="0" name=""/>
        <dsp:cNvSpPr/>
      </dsp:nvSpPr>
      <dsp:spPr>
        <a:xfrm>
          <a:off x="4465736" y="2164466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92F1A-032F-4FDE-9009-52DD5E720D05}">
      <dsp:nvSpPr>
        <dsp:cNvPr id="0" name=""/>
        <dsp:cNvSpPr/>
      </dsp:nvSpPr>
      <dsp:spPr>
        <a:xfrm>
          <a:off x="3251120" y="3935344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2BD14-A2F1-41BB-9E19-911B78D1A4AC}">
      <dsp:nvSpPr>
        <dsp:cNvPr id="0" name=""/>
        <dsp:cNvSpPr/>
      </dsp:nvSpPr>
      <dsp:spPr>
        <a:xfrm>
          <a:off x="3296840" y="2164466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91611-1D1A-42D5-9299-B0D9874C5591}">
      <dsp:nvSpPr>
        <dsp:cNvPr id="0" name=""/>
        <dsp:cNvSpPr/>
      </dsp:nvSpPr>
      <dsp:spPr>
        <a:xfrm>
          <a:off x="913328" y="3935344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98933-A05C-4DA2-81B6-CD97365EE06B}">
      <dsp:nvSpPr>
        <dsp:cNvPr id="0" name=""/>
        <dsp:cNvSpPr/>
      </dsp:nvSpPr>
      <dsp:spPr>
        <a:xfrm>
          <a:off x="959048" y="2164466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3D083-F369-4408-B098-D9A7E13AFD0F}">
      <dsp:nvSpPr>
        <dsp:cNvPr id="0" name=""/>
        <dsp:cNvSpPr/>
      </dsp:nvSpPr>
      <dsp:spPr>
        <a:xfrm>
          <a:off x="3509367" y="949877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81FFA-C8BE-460E-B697-16B128865108}">
      <dsp:nvSpPr>
        <dsp:cNvPr id="0" name=""/>
        <dsp:cNvSpPr/>
      </dsp:nvSpPr>
      <dsp:spPr>
        <a:xfrm>
          <a:off x="3721893" y="1151777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Природный комплекс</a:t>
          </a:r>
          <a:endParaRPr lang="ru-RU" sz="1900" kern="1200" dirty="0"/>
        </a:p>
      </dsp:txBody>
      <dsp:txXfrm>
        <a:off x="3757467" y="1187351"/>
        <a:ext cx="1841591" cy="1143441"/>
      </dsp:txXfrm>
    </dsp:sp>
    <dsp:sp modelId="{4BBDCF63-90E8-41D1-A60D-8447C517E41E}">
      <dsp:nvSpPr>
        <dsp:cNvPr id="0" name=""/>
        <dsp:cNvSpPr/>
      </dsp:nvSpPr>
      <dsp:spPr>
        <a:xfrm>
          <a:off x="2678" y="2720755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6D2C9-20D4-4A22-AA79-50678F874494}">
      <dsp:nvSpPr>
        <dsp:cNvPr id="0" name=""/>
        <dsp:cNvSpPr/>
      </dsp:nvSpPr>
      <dsp:spPr>
        <a:xfrm>
          <a:off x="215205" y="2922655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глобальные</a:t>
          </a:r>
          <a:endParaRPr lang="ru-RU" sz="1900" kern="1200" dirty="0"/>
        </a:p>
      </dsp:txBody>
      <dsp:txXfrm>
        <a:off x="250779" y="2958229"/>
        <a:ext cx="1841591" cy="1143441"/>
      </dsp:txXfrm>
    </dsp:sp>
    <dsp:sp modelId="{A3CC20B7-ECAD-4B15-94DD-1C3F88C4E86B}">
      <dsp:nvSpPr>
        <dsp:cNvPr id="0" name=""/>
        <dsp:cNvSpPr/>
      </dsp:nvSpPr>
      <dsp:spPr>
        <a:xfrm>
          <a:off x="2678" y="4491632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6466F-BEDB-40D5-BC69-9921B232B8DD}">
      <dsp:nvSpPr>
        <dsp:cNvPr id="0" name=""/>
        <dsp:cNvSpPr/>
      </dsp:nvSpPr>
      <dsp:spPr>
        <a:xfrm>
          <a:off x="215205" y="4693533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Географическая оболочка</a:t>
          </a:r>
          <a:endParaRPr lang="ru-RU" sz="1900" kern="1200" dirty="0"/>
        </a:p>
      </dsp:txBody>
      <dsp:txXfrm>
        <a:off x="250779" y="4729107"/>
        <a:ext cx="1841591" cy="1143441"/>
      </dsp:txXfrm>
    </dsp:sp>
    <dsp:sp modelId="{970FA2B9-AE1D-4303-91D6-73A8ACFEFAAD}">
      <dsp:nvSpPr>
        <dsp:cNvPr id="0" name=""/>
        <dsp:cNvSpPr/>
      </dsp:nvSpPr>
      <dsp:spPr>
        <a:xfrm>
          <a:off x="2340471" y="2720755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69E99-01DE-45B5-AD25-186C0D7FC9BA}">
      <dsp:nvSpPr>
        <dsp:cNvPr id="0" name=""/>
        <dsp:cNvSpPr/>
      </dsp:nvSpPr>
      <dsp:spPr>
        <a:xfrm>
          <a:off x="2552997" y="2922655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крупные</a:t>
          </a:r>
          <a:endParaRPr lang="ru-RU" sz="1900" kern="1200" dirty="0"/>
        </a:p>
      </dsp:txBody>
      <dsp:txXfrm>
        <a:off x="2588571" y="2958229"/>
        <a:ext cx="1841591" cy="1143441"/>
      </dsp:txXfrm>
    </dsp:sp>
    <dsp:sp modelId="{07F837F1-DC2F-415F-99FE-EB6C15440438}">
      <dsp:nvSpPr>
        <dsp:cNvPr id="0" name=""/>
        <dsp:cNvSpPr/>
      </dsp:nvSpPr>
      <dsp:spPr>
        <a:xfrm>
          <a:off x="2340471" y="4491632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7568-F03C-417F-AF5C-2A9A39AA301B}">
      <dsp:nvSpPr>
        <dsp:cNvPr id="0" name=""/>
        <dsp:cNvSpPr/>
      </dsp:nvSpPr>
      <dsp:spPr>
        <a:xfrm>
          <a:off x="2552997" y="4693533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Материки и океаны</a:t>
          </a:r>
          <a:endParaRPr lang="ru-RU" sz="1900" kern="1200" dirty="0"/>
        </a:p>
      </dsp:txBody>
      <dsp:txXfrm>
        <a:off x="2588571" y="4729107"/>
        <a:ext cx="1841591" cy="1143441"/>
      </dsp:txXfrm>
    </dsp:sp>
    <dsp:sp modelId="{54A9D743-787D-4D68-9693-1092E1F16F3D}">
      <dsp:nvSpPr>
        <dsp:cNvPr id="0" name=""/>
        <dsp:cNvSpPr/>
      </dsp:nvSpPr>
      <dsp:spPr>
        <a:xfrm>
          <a:off x="4678263" y="2720755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F6327-5255-429D-BED0-40F53972D410}">
      <dsp:nvSpPr>
        <dsp:cNvPr id="0" name=""/>
        <dsp:cNvSpPr/>
      </dsp:nvSpPr>
      <dsp:spPr>
        <a:xfrm>
          <a:off x="4890789" y="2922655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зональные</a:t>
          </a:r>
          <a:endParaRPr lang="ru-RU" sz="1900" kern="1200" dirty="0"/>
        </a:p>
      </dsp:txBody>
      <dsp:txXfrm>
        <a:off x="4926363" y="2958229"/>
        <a:ext cx="1841591" cy="1143441"/>
      </dsp:txXfrm>
    </dsp:sp>
    <dsp:sp modelId="{FA41FEC3-DB14-4E4F-9069-F7D4BA8CA900}">
      <dsp:nvSpPr>
        <dsp:cNvPr id="0" name=""/>
        <dsp:cNvSpPr/>
      </dsp:nvSpPr>
      <dsp:spPr>
        <a:xfrm>
          <a:off x="4678263" y="4491632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B4970-648F-4A3F-AF28-16E5A5A68B68}">
      <dsp:nvSpPr>
        <dsp:cNvPr id="0" name=""/>
        <dsp:cNvSpPr/>
      </dsp:nvSpPr>
      <dsp:spPr>
        <a:xfrm>
          <a:off x="4890789" y="4693533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Природные зоны</a:t>
          </a:r>
          <a:endParaRPr lang="ru-RU" sz="1900" kern="1200" dirty="0"/>
        </a:p>
      </dsp:txBody>
      <dsp:txXfrm>
        <a:off x="4926363" y="4729107"/>
        <a:ext cx="1841591" cy="1143441"/>
      </dsp:txXfrm>
    </dsp:sp>
    <dsp:sp modelId="{824E93B7-9E3B-4818-804B-3B7BEB8CA43D}">
      <dsp:nvSpPr>
        <dsp:cNvPr id="0" name=""/>
        <dsp:cNvSpPr/>
      </dsp:nvSpPr>
      <dsp:spPr>
        <a:xfrm>
          <a:off x="7016055" y="2720755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23D11-5612-4BD6-B29E-3BC9D3125B75}">
      <dsp:nvSpPr>
        <dsp:cNvPr id="0" name=""/>
        <dsp:cNvSpPr/>
      </dsp:nvSpPr>
      <dsp:spPr>
        <a:xfrm>
          <a:off x="7228582" y="2922655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локальные</a:t>
          </a:r>
          <a:endParaRPr lang="ru-RU" sz="1900" kern="1200" dirty="0"/>
        </a:p>
      </dsp:txBody>
      <dsp:txXfrm>
        <a:off x="7264156" y="2958229"/>
        <a:ext cx="1841591" cy="1143441"/>
      </dsp:txXfrm>
    </dsp:sp>
    <dsp:sp modelId="{3865A80B-BEB6-4F11-A137-7D6B2F7996D1}">
      <dsp:nvSpPr>
        <dsp:cNvPr id="0" name=""/>
        <dsp:cNvSpPr/>
      </dsp:nvSpPr>
      <dsp:spPr>
        <a:xfrm>
          <a:off x="7016055" y="4491632"/>
          <a:ext cx="1912739" cy="12145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1D5A9-D143-4540-94C5-82B4B2743BA1}">
      <dsp:nvSpPr>
        <dsp:cNvPr id="0" name=""/>
        <dsp:cNvSpPr/>
      </dsp:nvSpPr>
      <dsp:spPr>
        <a:xfrm>
          <a:off x="7228582" y="4693533"/>
          <a:ext cx="1912739" cy="12145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Овраг, лес, пойма реки</a:t>
          </a:r>
          <a:endParaRPr lang="ru-RU" sz="1900" kern="1200" dirty="0"/>
        </a:p>
      </dsp:txBody>
      <dsp:txXfrm>
        <a:off x="7264156" y="4729107"/>
        <a:ext cx="1841591" cy="114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F29F5A-C11E-4C6B-B1FE-59FA6904C3D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60D1264-C13A-41A8-AAA0-2DFA4BCF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DD9C3"/>
          </a:solidFill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6;&#1040;&#1047;&#1056;&#1040;&#1041;&#1054;&#1058;&#1050;&#1048;%20&#1059;&#1056;&#1054;&#1050;&#1054;&#1042;!!!!\&#1056;&#1072;&#1079;&#1088;&#1072;&#1073;&#1086;&#1090;&#1082;&#1080;%20&#1091;&#1088;&#1086;&#1082;&#1086;&#1074;\&#1043;&#1077;&#1086;&#1075;&#1088;&#1072;&#1092;&#1080;&#1103;%205%20&#1082;&#1083;&#1072;&#1089;&#1089;\&#1042;&#1086;&#1076;&#1072;%20&#1085;&#1072;%20&#1047;&#1077;&#1084;&#1083;&#1077;\&#1050;&#1088;&#1091;&#1075;&#1086;&#1074;&#1086;&#1088;&#1086;&#1090;%20&#1074;&#1086;&#1076;&#1099;.mp4" TargetMode="Externa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407707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Учитель географии</a:t>
            </a:r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</a:rPr>
              <a:t>Саввин</a:t>
            </a:r>
            <a:r>
              <a:rPr lang="ru-RU" sz="2000" b="1" dirty="0" smtClean="0">
                <a:solidFill>
                  <a:schemeClr val="bg1"/>
                </a:solidFill>
              </a:rPr>
              <a:t> П.В.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Строение и свойства географической оболочки. Природные комплексы суши и океана.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u="sng" dirty="0" smtClean="0"/>
              <a:t>ГЕОГРАФИЧЕСКАЯ ОБОЛОЧКА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- ОБОЛОЧКА ЗЕМЛИ, В ПРЕДЕЛАХ КОТОРОЙ ВЗАИМОДЕЙСТВУЮТ И ВЗАИМОПРОНИКАЮТ ДРУГ В ДРУГА, НИЖНИЕ СЛОИ АТМОСФЕРЫ, ВЕРХНИЕ СЛОИ ЛИТОСФЕРЫ, ВСЯ ГИДРОСФЕРА И БИОСФЕРА.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u="sng" dirty="0" smtClean="0"/>
              <a:t>Докажите высказывание: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Book Antiqua" pitchFamily="18" charset="0"/>
              </a:rPr>
              <a:t>«Все компоненты ГО существуют не изолированно. Они взаимодействуют друг с другом».</a:t>
            </a:r>
            <a:endParaRPr lang="ru-RU" sz="4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971800" y="2057400"/>
            <a:ext cx="3352800" cy="2743200"/>
          </a:xfrm>
          <a:prstGeom prst="hexagon">
            <a:avLst>
              <a:gd name="adj" fmla="val 3055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ГЕОГРАФИЧЕСКАЯ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ОБОЛОЧКА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1828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0"/>
            <a:ext cx="2057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426075"/>
            <a:ext cx="1981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1828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33413"/>
            <a:ext cx="20097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почв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21336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581400" y="2514600"/>
            <a:ext cx="220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ПК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 rot="3458002">
            <a:off x="2122488" y="4067175"/>
            <a:ext cx="152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Почва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 rot="-3412576">
            <a:off x="2080418" y="2050257"/>
            <a:ext cx="15859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Растения</a:t>
            </a:r>
          </a:p>
        </p:txBody>
      </p:sp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3810000" y="12954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Воздух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 rot="3429732">
            <a:off x="5805487" y="2119313"/>
            <a:ext cx="1419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Животные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3886200" y="49530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Рельеф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 rot="-3605181">
            <a:off x="5653087" y="4176713"/>
            <a:ext cx="1419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Вода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СВОЙСТВА ГЕОГРАФИЧЕСКОЙ ОБОЛОЧКИ: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itchFamily="18" charset="0"/>
              </a:rPr>
              <a:t>Вещества в твердом, жидком и газообразном состоянии;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itchFamily="18" charset="0"/>
              </a:rPr>
              <a:t>Появление жизни – человека – человеческого общества;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itchFamily="18" charset="0"/>
              </a:rPr>
              <a:t>Имеются все условия для жизни живых организмов;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itchFamily="18" charset="0"/>
              </a:rPr>
              <a:t>Процессы в географической оболочки происходят под действием солнечной энергии.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548681"/>
            <a:ext cx="8136904" cy="302433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		Все процессы в ГО происходят под воздействием солнечной энергии и в меньшей степени – внутренних земных источников энергии. Изменение  солнечной активности  сказывается на всех процессах ГО.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4437112"/>
            <a:ext cx="8208912" cy="20162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		Связь между ритмами солнечной активности и живыми организмами показал русский биофизик </a:t>
            </a:r>
            <a:r>
              <a:rPr lang="ru-RU" i="1" dirty="0" smtClean="0"/>
              <a:t>А.Л.Чижевский.</a:t>
            </a:r>
            <a:endParaRPr lang="ru-RU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КРУГОВОРОТЫ В ГО: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" action="ppaction://hlinkshowjump?jump=nextslide"/>
              </a:rPr>
              <a:t>КРУГОВОРОТ ВОДЫ</a:t>
            </a:r>
            <a:r>
              <a:rPr lang="ru-RU" dirty="0" smtClean="0"/>
              <a:t>;</a:t>
            </a:r>
          </a:p>
          <a:p>
            <a:r>
              <a:rPr lang="ru-RU" dirty="0" smtClean="0">
                <a:hlinkClick r:id="rId2" action="ppaction://hlinksldjump"/>
              </a:rPr>
              <a:t>БИОЛОГИЧЕСКИЙ КРУГОВОРОТ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КРУГОВОРОТ ВОЗДУХА В ТРОПОСФЕРЕ;</a:t>
            </a:r>
          </a:p>
          <a:p>
            <a:r>
              <a:rPr lang="ru-RU" dirty="0" smtClean="0"/>
              <a:t>КРУГОВОРОТ ВЕЩЕСТВ В ЗЕМНОЙ КОРЕ.</a:t>
            </a:r>
            <a:endParaRPr lang="ru-RU" dirty="0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4499992" y="6237312"/>
            <a:ext cx="936104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руговорот вод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920880" cy="5688632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8748464" y="5157192"/>
            <a:ext cx="395536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БИОЛОГИЧЕСКИЙ КРУГОВОРОТ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457384" cy="774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далее 5">
            <a:hlinkClick r:id="rId7" action="ppaction://hlinksldjump" highlightClick="1"/>
          </p:cNvPr>
          <p:cNvSpPr/>
          <p:nvPr/>
        </p:nvSpPr>
        <p:spPr>
          <a:xfrm>
            <a:off x="4572000" y="6021288"/>
            <a:ext cx="129614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dirty="0" smtClean="0"/>
              <a:t>Роль живых организмов в формировании природы.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73630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Главная роль живых организмов – обеспечение развития всех жизненных процессов, в основе которых лежит солнечная энергия и биологический круговорот веществ  и энергии.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509120"/>
            <a:ext cx="8280920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tx1"/>
                </a:solidFill>
              </a:rPr>
              <a:t>В.И.Вернадский</a:t>
            </a:r>
            <a:r>
              <a:rPr lang="ru-RU" sz="2800" dirty="0" smtClean="0">
                <a:solidFill>
                  <a:schemeClr val="tx1"/>
                </a:solidFill>
              </a:rPr>
              <a:t>, русский ученый, считал живые организмы самой могущественной по своим результатам силой на земной поверхности, преобразующей природу.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ВЫВОД: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/>
          <a:lstStyle/>
          <a:p>
            <a:pPr algn="just"/>
            <a:r>
              <a:rPr lang="ru-RU" sz="3600" dirty="0" smtClean="0">
                <a:latin typeface="Book Antiqua" pitchFamily="18" charset="0"/>
              </a:rPr>
              <a:t>Благодаря круговоротам происходит развитие всех компонентов природы и географической оболочки в целом.</a:t>
            </a:r>
            <a:endParaRPr lang="ru-RU" sz="36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52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/>
              <a:t>ПРИРОДНЫЙ КОМПЛЕКС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- ЭТО ТЕРРИТОРИИ, ОБЛАДАЮЩИЕ СХОДСТВОМ ПРИРОДНЫХ КОМПОНЕНТОВ (рельефа, климата, внутренних вод, почвы, растительного и животного мира).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-main-pic" descr="Картинка 7 из 1229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-main-pic" descr="Картинка 5 из 1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satka-more-si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teman-momentu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07" y="0"/>
            <a:ext cx="8906493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ари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Природные комплексы (ПК) </a:t>
            </a:r>
            <a:br>
              <a:rPr lang="ru-RU" sz="4000" dirty="0" smtClean="0"/>
            </a:br>
            <a:r>
              <a:rPr lang="ru-RU" sz="4000" dirty="0" smtClean="0"/>
              <a:t>свойства и причины размещения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СУШИ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Компоненты 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2. Свойства</a:t>
            </a:r>
          </a:p>
          <a:p>
            <a:pPr marL="514350" indent="-514350" algn="just">
              <a:buNone/>
            </a:pPr>
            <a:r>
              <a:rPr lang="ru-RU" dirty="0" smtClean="0"/>
              <a:t>3. Примеры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ОКЕАНА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Компоненты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__________________________</a:t>
            </a:r>
          </a:p>
          <a:p>
            <a:pPr marL="514350" indent="-514350" algn="just">
              <a:buNone/>
            </a:pPr>
            <a:r>
              <a:rPr lang="ru-RU" dirty="0" smtClean="0"/>
              <a:t>2. Свойства</a:t>
            </a:r>
          </a:p>
          <a:p>
            <a:pPr marL="514350" indent="-514350" algn="just">
              <a:buNone/>
            </a:pPr>
            <a:r>
              <a:rPr lang="ru-RU" dirty="0" smtClean="0"/>
              <a:t>3. Примеры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АНТРОПОГЕННЫЕ ПРИРОДНЫЕ КОМПЛЕКСЫ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/>
              <a:t>- ЭТО ПРИРОДНЫЕ КОМПЛЕКСЫ, СОЗДАННЫЕ ДЕЯТЕЛЬНОСТЬЮ ЧЕЛОВЕКА</a:t>
            </a:r>
          </a:p>
          <a:p>
            <a:pPr algn="ctr">
              <a:buNone/>
            </a:pPr>
            <a:r>
              <a:rPr lang="ru-RU" sz="4000" dirty="0" smtClean="0"/>
              <a:t>(города, поселки, дороги, поля, сады, водохранилища и т.д.)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	Домашняя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§</a:t>
            </a:r>
            <a:r>
              <a:rPr lang="ru-RU" dirty="0" smtClean="0">
                <a:latin typeface="Times New Roman"/>
                <a:cs typeface="Times New Roman"/>
              </a:rPr>
              <a:t> 9, 10;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Заполнить таблицу: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636912"/>
          <a:ext cx="8424934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573"/>
                <a:gridCol w="1847573"/>
                <a:gridCol w="1576596"/>
                <a:gridCol w="1576596"/>
                <a:gridCol w="1576596"/>
              </a:tblGrid>
              <a:tr h="8640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Строение геогр. оболочки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Свойства геогр. оболочки</a:t>
                      </a:r>
                      <a:endParaRPr lang="ru-RU" sz="2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Источники энергии</a:t>
                      </a:r>
                      <a:endParaRPr lang="ru-RU" sz="2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Границы</a:t>
                      </a:r>
                      <a:endParaRPr lang="ru-RU" sz="2000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Состав геогр. оболочки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Связи между компонентами</a:t>
                      </a:r>
                      <a:endParaRPr lang="ru-RU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степ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горы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холмы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ле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неб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 rot="-2125023">
            <a:off x="609600" y="914400"/>
            <a:ext cx="2895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АТМОСФЕРА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 rot="2655740">
            <a:off x="533400" y="5410200"/>
            <a:ext cx="2895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ГИДРОСФЕРА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 rot="-2287096">
            <a:off x="5334000" y="5410200"/>
            <a:ext cx="2895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ЛИТОСФЕРА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 rot="2803249">
            <a:off x="5367338" y="1185862"/>
            <a:ext cx="2895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БИОСФЕРА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2719777">
            <a:off x="1473200" y="704850"/>
            <a:ext cx="5434013" cy="54657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10800" y="5400"/>
                </a:lnTo>
                <a:lnTo>
                  <a:pt x="10800" y="2876"/>
                </a:lnTo>
                <a:lnTo>
                  <a:pt x="10327" y="2876"/>
                </a:lnTo>
                <a:lnTo>
                  <a:pt x="10800" y="0"/>
                </a:lnTo>
                <a:lnTo>
                  <a:pt x="11273" y="2876"/>
                </a:lnTo>
                <a:lnTo>
                  <a:pt x="10800" y="2876"/>
                </a:lnTo>
                <a:lnTo>
                  <a:pt x="10800" y="5400"/>
                </a:lnTo>
                <a:lnTo>
                  <a:pt x="16200" y="5400"/>
                </a:lnTo>
                <a:lnTo>
                  <a:pt x="16200" y="10800"/>
                </a:lnTo>
                <a:lnTo>
                  <a:pt x="18724" y="10800"/>
                </a:lnTo>
                <a:lnTo>
                  <a:pt x="18724" y="10327"/>
                </a:lnTo>
                <a:lnTo>
                  <a:pt x="21600" y="10800"/>
                </a:lnTo>
                <a:lnTo>
                  <a:pt x="18724" y="11273"/>
                </a:lnTo>
                <a:lnTo>
                  <a:pt x="18724" y="10800"/>
                </a:lnTo>
                <a:lnTo>
                  <a:pt x="16200" y="10800"/>
                </a:lnTo>
                <a:lnTo>
                  <a:pt x="16200" y="16200"/>
                </a:lnTo>
                <a:lnTo>
                  <a:pt x="10800" y="16200"/>
                </a:lnTo>
                <a:lnTo>
                  <a:pt x="10800" y="18724"/>
                </a:lnTo>
                <a:lnTo>
                  <a:pt x="11273" y="18724"/>
                </a:lnTo>
                <a:lnTo>
                  <a:pt x="10800" y="21600"/>
                </a:lnTo>
                <a:lnTo>
                  <a:pt x="10327" y="18724"/>
                </a:lnTo>
                <a:lnTo>
                  <a:pt x="10800" y="18724"/>
                </a:lnTo>
                <a:lnTo>
                  <a:pt x="10800" y="16200"/>
                </a:lnTo>
                <a:lnTo>
                  <a:pt x="5400" y="16200"/>
                </a:lnTo>
                <a:lnTo>
                  <a:pt x="5400" y="10800"/>
                </a:lnTo>
                <a:lnTo>
                  <a:pt x="2876" y="10800"/>
                </a:lnTo>
                <a:lnTo>
                  <a:pt x="2876" y="11273"/>
                </a:lnTo>
                <a:lnTo>
                  <a:pt x="0" y="10800"/>
                </a:lnTo>
                <a:lnTo>
                  <a:pt x="2876" y="10327"/>
                </a:lnTo>
                <a:lnTo>
                  <a:pt x="2876" y="108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CCFFFF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3581400" y="228600"/>
            <a:ext cx="1905000" cy="152400"/>
          </a:xfrm>
          <a:prstGeom prst="leftRightArrow">
            <a:avLst>
              <a:gd name="adj1" fmla="val 50000"/>
              <a:gd name="adj2" fmla="val 250000"/>
            </a:avLst>
          </a:prstGeo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429000" y="6553200"/>
            <a:ext cx="1905000" cy="152400"/>
          </a:xfrm>
          <a:prstGeom prst="leftRightArrow">
            <a:avLst>
              <a:gd name="adj1" fmla="val 50000"/>
              <a:gd name="adj2" fmla="val 250000"/>
            </a:avLst>
          </a:prstGeo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838200" y="2514600"/>
            <a:ext cx="152400" cy="1828800"/>
          </a:xfrm>
          <a:prstGeom prst="upDownArrow">
            <a:avLst>
              <a:gd name="adj1" fmla="val 50000"/>
              <a:gd name="adj2" fmla="val 240000"/>
            </a:avLst>
          </a:prstGeo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696200" y="2743200"/>
            <a:ext cx="152400" cy="1828800"/>
          </a:xfrm>
          <a:prstGeom prst="upDownArrow">
            <a:avLst>
              <a:gd name="adj1" fmla="val 50000"/>
              <a:gd name="adj2" fmla="val 240000"/>
            </a:avLst>
          </a:prstGeo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WordArt 22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274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Географическая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оболочка</a:t>
            </a:r>
          </a:p>
        </p:txBody>
      </p:sp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3124200" y="2667000"/>
            <a:ext cx="2057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ГО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</p:bldLst>
  </p:timing>
</p:sld>
</file>

<file path=ppt/theme/theme1.xml><?xml version="1.0" encoding="utf-8"?>
<a:theme xmlns:a="http://schemas.openxmlformats.org/drawingml/2006/main" name="Тема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189</TotalTime>
  <Words>324</Words>
  <Application>Microsoft Office PowerPoint</Application>
  <PresentationFormat>Экран (4:3)</PresentationFormat>
  <Paragraphs>86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Cambria</vt:lpstr>
      <vt:lpstr>Times New Roman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ГЕОГРАФИЧЕСКАЯ ОБОЛОЧКА</vt:lpstr>
      <vt:lpstr> Докажите высказывание:</vt:lpstr>
      <vt:lpstr>Презентация PowerPoint</vt:lpstr>
      <vt:lpstr>СВОЙСТВА ГЕОГРАФИЧЕСКОЙ ОБОЛОЧКИ:</vt:lpstr>
      <vt:lpstr>Презентация PowerPoint</vt:lpstr>
      <vt:lpstr>КРУГОВОРОТЫ В ГО:</vt:lpstr>
      <vt:lpstr>Презентация PowerPoint</vt:lpstr>
      <vt:lpstr>БИОЛОГИЧЕСКИЙ КРУГОВОРОТ</vt:lpstr>
      <vt:lpstr>Роль живых организмов в формировании природы.</vt:lpstr>
      <vt:lpstr>ВЫВОД:</vt:lpstr>
      <vt:lpstr>ПРИРОДНЫЙ КОМПЛЕКС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Природные комплексы (ПК)  свойства и причины размещения</vt:lpstr>
      <vt:lpstr>АНТРОПОГЕННЫЕ ПРИРОДНЫЕ КОМПЛЕКСЫ</vt:lpstr>
      <vt:lpstr> Домашняя работа: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ГАЛЯ</dc:creator>
  <cp:lastModifiedBy>Пользователь Windows</cp:lastModifiedBy>
  <cp:revision>14</cp:revision>
  <dcterms:created xsi:type="dcterms:W3CDTF">2016-10-10T04:29:48Z</dcterms:created>
  <dcterms:modified xsi:type="dcterms:W3CDTF">2019-10-14T18:32:24Z</dcterms:modified>
</cp:coreProperties>
</file>