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6" r:id="rId3"/>
    <p:sldId id="281" r:id="rId4"/>
    <p:sldId id="279" r:id="rId5"/>
    <p:sldId id="287" r:id="rId6"/>
    <p:sldId id="273" r:id="rId7"/>
    <p:sldId id="292" r:id="rId8"/>
    <p:sldId id="274" r:id="rId9"/>
    <p:sldId id="278" r:id="rId10"/>
    <p:sldId id="277" r:id="rId11"/>
    <p:sldId id="275" r:id="rId12"/>
    <p:sldId id="276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C0FBB-D8AC-43A3-A815-53C3B41FE285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C9816-CFC5-45EC-8ECB-3D9CBCEA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C721-FE3B-400E-A22F-705850FB0B7D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C721-FE3B-400E-A22F-705850FB0B7D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C721-FE3B-400E-A22F-705850FB0B7D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BDC721-FE3B-400E-A22F-705850FB0B7D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002.%20&#1050;&#1088;&#1072;&#1089;&#1085;&#1086;&#1079;&#1085;&#1072;&#1084;&#1077;&#1085;&#1085;&#1099;&#1081;%20&#1040;&#1085;&#1089;&#1072;&#1084;&#1073;&#1083;&#1100;%20&#1048;&#1084;.%20&#1040;&#1083;&#1077;&#1082;&#1089;&#1072;&#1085;&#1076;&#1088;&#1086;&#1074;&#1072;%20-%20&#1057;&#1074;&#1103;&#1097;&#1077;&#1085;&#1085;&#1072;&#1103;%20&#1042;&#1086;&#1081;&#1085;&#1072;.mp3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69" name="WordArt 45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42976" y="214290"/>
            <a:ext cx="6858048" cy="890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rtl="0"/>
            <a:endParaRPr lang="ru-RU" sz="3600" kern="10" spc="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/>
              <a:latin typeface="Arial Black"/>
            </a:endParaRPr>
          </a:p>
        </p:txBody>
      </p:sp>
      <p:sp>
        <p:nvSpPr>
          <p:cNvPr id="1068" name="WordArt 44"/>
          <p:cNvSpPr>
            <a:spLocks noChangeArrowheads="1" noChangeShapeType="1" noTextEdit="1"/>
          </p:cNvSpPr>
          <p:nvPr/>
        </p:nvSpPr>
        <p:spPr bwMode="auto">
          <a:xfrm>
            <a:off x="1214414" y="357166"/>
            <a:ext cx="7215238" cy="1785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В боях за Воронеж.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1070" name="Rectangle 46"/>
          <p:cNvSpPr>
            <a:spLocks noChangeArrowheads="1"/>
          </p:cNvSpPr>
          <p:nvPr/>
        </p:nvSpPr>
        <p:spPr bwMode="auto">
          <a:xfrm>
            <a:off x="0" y="0"/>
            <a:ext cx="15760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auto">
          <a:xfrm>
            <a:off x="0" y="11049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72" name="Rectangle 48"/>
          <p:cNvSpPr>
            <a:spLocks noChangeArrowheads="1"/>
          </p:cNvSpPr>
          <p:nvPr/>
        </p:nvSpPr>
        <p:spPr bwMode="auto">
          <a:xfrm>
            <a:off x="0" y="3905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67" name="Рисунок 24" descr="4925990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9144000" cy="407194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00364" y="4429132"/>
            <a:ext cx="5754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Выполнила учитель начальных классов Федотова В.Т.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357290" y="38576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 descr="IMG_3540_0.t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1010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428652"/>
            <a:ext cx="9296400" cy="7440640"/>
          </a:xfrm>
          <a:prstGeom prst="rect">
            <a:avLst/>
          </a:prstGeom>
          <a:noFill/>
          <a:ln/>
        </p:spPr>
      </p:pic>
      <p:pic>
        <p:nvPicPr>
          <p:cNvPr id="3" name="Picture 13" descr="P1010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500090"/>
            <a:ext cx="9296400" cy="7512078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за Воронеж.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7498" b="74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исунок 2"/>
          <p:cNvSpPr txBox="1">
            <a:spLocks/>
          </p:cNvSpPr>
          <p:nvPr/>
        </p:nvSpPr>
        <p:spPr>
          <a:xfrm>
            <a:off x="1785918" y="571480"/>
            <a:ext cx="5486400" cy="4114800"/>
          </a:xfrm>
          <a:prstGeom prst="rect">
            <a:avLst/>
          </a:prstGeom>
        </p:spPr>
      </p:sp>
      <p:pic>
        <p:nvPicPr>
          <p:cNvPr id="6" name="Рисунок 5" descr="IMG_3541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_3539_0.t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Из Воронежской области  ушли на фронт 563 181 человек, погибли на фронте329 697 человек, в  том числе из Воронежа – 32 229 человек. </a:t>
            </a:r>
            <a:br>
              <a:rPr lang="ru-RU" dirty="0" smtClean="0"/>
            </a:br>
            <a:r>
              <a:rPr lang="ru-RU" dirty="0" smtClean="0"/>
              <a:t>          За подвиги на фронтах 274 уроженца Воронежской области  удостоены звания Героя Советского Союза, полными кавалерами ордена Славы стали 65 человек.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Рисунок 6"/>
          <p:cNvSpPr>
            <a:spLocks noGrp="1"/>
          </p:cNvSpPr>
          <p:nvPr>
            <p:ph type="pic" idx="1"/>
          </p:nvPr>
        </p:nvSpPr>
        <p:spPr/>
      </p:sp>
      <p:pic>
        <p:nvPicPr>
          <p:cNvPr id="6" name="Рисунок 5" descr="25575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52"/>
            <a:ext cx="735811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Вставай, страна огромная!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smtClean="0"/>
              <a:t>Здесь никого враги не пожалели: ни стариков, ни женщин ни детей.</a:t>
            </a:r>
            <a:endParaRPr lang="ru-RU" dirty="0"/>
          </a:p>
        </p:txBody>
      </p:sp>
      <p:pic>
        <p:nvPicPr>
          <p:cNvPr id="5" name="Picture 5" descr="17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 bwMode="auto">
          <a:xfrm>
            <a:off x="3806303" y="1752600"/>
            <a:ext cx="3512593" cy="4419600"/>
          </a:xfrm>
          <a:prstGeom prst="rect">
            <a:avLst/>
          </a:prstGeom>
          <a:noFill/>
        </p:spPr>
      </p:pic>
      <p:pic>
        <p:nvPicPr>
          <p:cNvPr id="6" name="Picture 5" descr="17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214422"/>
            <a:ext cx="5176845" cy="5380032"/>
          </a:xfrm>
          <a:prstGeom prst="rect">
            <a:avLst/>
          </a:prstGeom>
          <a:noFill/>
        </p:spPr>
      </p:pic>
      <p:pic>
        <p:nvPicPr>
          <p:cNvPr id="7" name="002. Краснознаменный Ансамбль Им. Александрова - 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528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6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Город готовится к обороне.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обороны.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305" r="4305"/>
          <a:stretch>
            <a:fillRect/>
          </a:stretch>
        </p:blipFill>
        <p:spPr bwMode="auto">
          <a:xfrm>
            <a:off x="1785938" y="5715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286388"/>
            <a:ext cx="7315200" cy="135732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Дети прячутся  в щели от бомбёжки.</a:t>
            </a:r>
            <a:endParaRPr lang="ru-RU" dirty="0"/>
          </a:p>
        </p:txBody>
      </p:sp>
      <p:pic>
        <p:nvPicPr>
          <p:cNvPr id="5" name="Picture 5" descr="05S001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4229" b="422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за Воронеж.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t="7498" b="749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исунок 2"/>
          <p:cNvSpPr txBox="1">
            <a:spLocks/>
          </p:cNvSpPr>
          <p:nvPr/>
        </p:nvSpPr>
        <p:spPr>
          <a:xfrm>
            <a:off x="1785918" y="571480"/>
            <a:ext cx="5486400" cy="411480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728682"/>
          </a:xfrm>
        </p:spPr>
        <p:txBody>
          <a:bodyPr/>
          <a:lstStyle/>
          <a:p>
            <a:r>
              <a:rPr lang="ru-RU" dirty="0" smtClean="0"/>
              <a:t>Летом (28 июня 1942 года) гитлеровцы ворвались в правобережную часть Воронежа.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Немецкие танки на улицах Воронежа.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062" b="706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25 января 1943 года войска 60-й армии под командованием генерала Черняховского  освободили город Воронеж.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Битва за Воронеж.</a:t>
            </a:r>
            <a:endParaRPr lang="ru-RU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5705" r="5705"/>
          <a:stretch>
            <a:fillRect/>
          </a:stretch>
        </p:blipFill>
        <p:spPr bwMode="auto">
          <a:xfrm>
            <a:off x="1571625" y="5715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Рисунок 2"/>
          <p:cNvSpPr txBox="1">
            <a:spLocks/>
          </p:cNvSpPr>
          <p:nvPr/>
        </p:nvSpPr>
        <p:spPr>
          <a:xfrm>
            <a:off x="1724004" y="723880"/>
            <a:ext cx="5486400" cy="4114800"/>
          </a:xfrm>
          <a:prstGeom prst="rect">
            <a:avLst/>
          </a:prstGeom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10100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428652"/>
            <a:ext cx="9296400" cy="7440640"/>
          </a:xfrm>
          <a:prstGeom prst="rect">
            <a:avLst/>
          </a:prstGeom>
          <a:noFill/>
          <a:ln/>
        </p:spPr>
      </p:pic>
      <p:pic>
        <p:nvPicPr>
          <p:cNvPr id="3" name="Picture 13" descr="P10100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500090"/>
            <a:ext cx="9296400" cy="7512078"/>
          </a:xfrm>
          <a:prstGeom prst="rect">
            <a:avLst/>
          </a:prstGeom>
          <a:noFill/>
          <a:ln/>
        </p:spPr>
      </p:pic>
      <p:pic>
        <p:nvPicPr>
          <p:cNvPr id="4" name="Рисунок 3" descr="IMG_3539_0.t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3538_0.t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Город готовится к обороне.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обороны.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305" r="4305"/>
          <a:stretch>
            <a:fillRect/>
          </a:stretch>
        </p:blipFill>
        <p:spPr bwMode="auto">
          <a:xfrm>
            <a:off x="1785938" y="5715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IMG_3537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120</TotalTime>
  <Words>133</Words>
  <PresentationFormat>Экран (4:3)</PresentationFormat>
  <Paragraphs>21</Paragraphs>
  <Slides>13</Slides>
  <Notes>4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Слайд 1</vt:lpstr>
      <vt:lpstr>Вставай, страна огромная!</vt:lpstr>
      <vt:lpstr>Подготовка обороны.</vt:lpstr>
      <vt:lpstr>Дети прячутся  в щели от бомбёжки.</vt:lpstr>
      <vt:lpstr>Битва за Воронеж.</vt:lpstr>
      <vt:lpstr>Немецкие танки на улицах Воронежа.</vt:lpstr>
      <vt:lpstr>Битва за Воронеж.</vt:lpstr>
      <vt:lpstr>Слайд 8</vt:lpstr>
      <vt:lpstr>Подготовка обороны.</vt:lpstr>
      <vt:lpstr>Слайд 10</vt:lpstr>
      <vt:lpstr>Слайд 11</vt:lpstr>
      <vt:lpstr>Битва за Воронеж.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15</cp:revision>
  <dcterms:modified xsi:type="dcterms:W3CDTF">2012-06-17T10:04:19Z</dcterms:modified>
</cp:coreProperties>
</file>