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63" r:id="rId5"/>
    <p:sldId id="294" r:id="rId6"/>
    <p:sldId id="292" r:id="rId7"/>
    <p:sldId id="281" r:id="rId8"/>
    <p:sldId id="282" r:id="rId9"/>
    <p:sldId id="283" r:id="rId10"/>
    <p:sldId id="284" r:id="rId11"/>
    <p:sldId id="287" r:id="rId12"/>
    <p:sldId id="289" r:id="rId13"/>
    <p:sldId id="288" r:id="rId14"/>
    <p:sldId id="290" r:id="rId15"/>
    <p:sldId id="291" r:id="rId16"/>
    <p:sldId id="258" r:id="rId17"/>
    <p:sldId id="278" r:id="rId18"/>
    <p:sldId id="280" r:id="rId19"/>
    <p:sldId id="296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F99FF"/>
    <a:srgbClr val="0000FF"/>
    <a:srgbClr val="FBD5FF"/>
    <a:srgbClr val="24E82D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0" autoAdjust="0"/>
  </p:normalViewPr>
  <p:slideViewPr>
    <p:cSldViewPr>
      <p:cViewPr>
        <p:scale>
          <a:sx n="50" d="100"/>
          <a:sy n="50" d="100"/>
        </p:scale>
        <p:origin x="-1464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zentacii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86742" cy="26432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Прощай ,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начальная школа!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143240" y="2643182"/>
            <a:ext cx="5715040" cy="3429024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007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Здравствуй ,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 5 класс!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B0F0"/>
                  </a:gs>
                  <a:gs pos="100000">
                    <a:srgbClr val="00FF00"/>
                  </a:gs>
                </a:gsLst>
                <a:path path="rect">
                  <a:fillToRect r="100000" b="100000"/>
                </a:path>
              </a:gradFill>
              <a:effectLst/>
              <a:latin typeface="Impact"/>
            </a:endParaRPr>
          </a:p>
        </p:txBody>
      </p:sp>
      <p:pic>
        <p:nvPicPr>
          <p:cNvPr id="1026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DSCF559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858180" cy="58926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вадьба\IMG_3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фото\P251114_1449[0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388516" y="1254898"/>
            <a:ext cx="6035675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785926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Наше творчество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Администратор\Рабочий стол\фото\P171214_1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фото\P040215_1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0"/>
            <a:ext cx="4357718" cy="58102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фото\IMG_20141028_1458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фото\IMG_20141028_145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наго"/>
          <p:cNvPicPr>
            <a:picLocks noChangeAspect="1" noChangeArrowheads="1"/>
          </p:cNvPicPr>
          <p:nvPr/>
        </p:nvPicPr>
        <p:blipFill>
          <a:blip r:embed="rId2" cstate="email"/>
          <a:srcRect l="-2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571472" y="2000240"/>
            <a:ext cx="8215370" cy="17907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Музыкальная пауза: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642910" y="3429000"/>
            <a:ext cx="8215370" cy="17907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«Школьные частушки»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8143932" cy="100010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03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Клятва пятиклассника: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2" name="Picture 6" descr="C:\Users\Анюта\Desktop\Школьные\23 фквраля\IMG_37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92012" y="10072734"/>
            <a:ext cx="5261556" cy="39464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1000108"/>
            <a:ext cx="8286808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92D05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Вступая в ряды  учеников средней школы, перед лицом родителей – мучеников, перед лицом учителей- тружеников торжественно клянусь :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5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У доски стоять, как лучший вратарь, не пропускать мимо ушей ни одного вопроса, даже самого трудного и каверзного;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70C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Не  доводить учителей до температуры кипения -100  С;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70C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Быть быстрым и стремительным, но не превышать скорость 60 км/ч при передвижении по школьным коридорам;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FF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Вытягивать их учителей не жилы, выжимать не пот, а прочные и точные знания и навыки;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i="1" dirty="0" smtClean="0">
                <a:solidFill>
                  <a:srgbClr val="00FF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Плавать только нам «хорошо» и «отлично» в море знаний </a:t>
            </a:r>
          </a:p>
          <a:p>
            <a:pPr>
              <a:buFont typeface="Wingdings" pitchFamily="2" charset="2"/>
              <a:buChar char="§"/>
            </a:pPr>
            <a:endParaRPr lang="ru-RU" sz="2800" i="1" dirty="0">
              <a:solidFill>
                <a:srgbClr val="00B0F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14346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  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    </a:t>
            </a:r>
            <a:r>
              <a:rPr lang="ru-RU" sz="2000" dirty="0" smtClean="0">
                <a:solidFill>
                  <a:srgbClr val="00FF00"/>
                </a:solidFill>
              </a:rPr>
              <a:t>Всю жизнь живите и учитесь</a:t>
            </a:r>
            <a:br>
              <a:rPr lang="ru-RU" sz="2000" dirty="0" smtClean="0">
                <a:solidFill>
                  <a:srgbClr val="00FF00"/>
                </a:solidFill>
              </a:rPr>
            </a:br>
            <a:r>
              <a:rPr lang="ru-RU" sz="2000" dirty="0" smtClean="0">
                <a:solidFill>
                  <a:srgbClr val="00FF00"/>
                </a:solidFill>
              </a:rPr>
              <a:t>                            И улыбаться не стыдитесь,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Дарите радость и тепло,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И окружающим добро.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 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Любите близких, берегите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         И относитесь к ним всегда,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</a:t>
            </a:r>
            <a:r>
              <a:rPr lang="ru-RU" sz="2000" dirty="0" smtClean="0">
                <a:solidFill>
                  <a:srgbClr val="FFFF00"/>
                </a:solidFill>
              </a:rPr>
              <a:t>Чтоб счастье озаряло лица,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                              Блестели в радости глаза.                            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</a:t>
            </a:r>
            <a:r>
              <a:rPr lang="ru-RU" sz="2000" dirty="0" smtClean="0">
                <a:solidFill>
                  <a:srgbClr val="00FF00"/>
                </a:solidFill>
              </a:rPr>
              <a:t>Классный руководитель: Полянская Жанна Ивановна.</a:t>
            </a:r>
          </a:p>
        </p:txBody>
      </p:sp>
      <p:pic>
        <p:nvPicPr>
          <p:cNvPr id="9222" name="Picture 6" descr="C:\Users\Анюта\Desktop\Школьные\23 фквраля\IMG_37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92012" y="10072734"/>
            <a:ext cx="5261556" cy="39464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1000108"/>
            <a:ext cx="8286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 добрый путь и в добрый час! Я буду сильно скучать!</a:t>
            </a:r>
            <a:endParaRPr lang="ru-RU" sz="2800" i="1" dirty="0">
              <a:solidFill>
                <a:srgbClr val="00B0F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19872" y="6542886"/>
            <a:ext cx="2592288" cy="338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hlinkClick r:id="rId4"/>
              </a:rPr>
              <a:t>Prezentacii.com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0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«Колесо истории»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  2015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428596" y="1428736"/>
            <a:ext cx="8429684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Прощай , школа!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571744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286808" cy="26432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Студия Начального Телевидения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4906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Колесо истории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5690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Для вас, родители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2389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4E82D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Сценки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45610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kern="10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Поздравление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322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Частушки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618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4E82D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Музыкальная пауза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3691" y="3244334"/>
            <a:ext cx="756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Итоги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86742" cy="26432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Ура, мы пятиклассники!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143240" y="2643182"/>
            <a:ext cx="5715040" cy="3429024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007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Здравствуй ,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 5 класс!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B0F0"/>
                  </a:gs>
                  <a:gs pos="100000">
                    <a:srgbClr val="00FF00"/>
                  </a:gs>
                </a:gsLst>
                <a:path path="rect">
                  <a:fillToRect r="100000" b="100000"/>
                </a:path>
              </a:gradFill>
              <a:effectLst/>
              <a:latin typeface="Impact"/>
            </a:endParaRPr>
          </a:p>
        </p:txBody>
      </p:sp>
      <p:pic>
        <p:nvPicPr>
          <p:cNvPr id="1026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0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«Колесо истории»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  2011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195486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08" y="0"/>
            <a:ext cx="2428892" cy="242889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2071670" y="1428736"/>
            <a:ext cx="4857784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Здравствуй, школа!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214414" y="3500438"/>
            <a:ext cx="6715172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742950" indent="-742950"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1 сентября</a:t>
            </a:r>
          </a:p>
          <a:p>
            <a:pPr marL="742950" indent="-742950"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2011 года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928662" y="214290"/>
            <a:ext cx="7286644" cy="6215106"/>
          </a:xfrm>
          <a:prstGeom prst="vertic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928926" y="285728"/>
            <a:ext cx="45577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03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Свидетельство   о  рождении</a:t>
            </a:r>
          </a:p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                класса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428860" y="1643050"/>
            <a:ext cx="464347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Родился    </a:t>
            </a:r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1 сентября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20011год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 flipH="1">
            <a:off x="6981828" y="3000372"/>
            <a:ext cx="90502" cy="1347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с.  Червленое, 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Светлоярский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р-он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, Волгоградская обл.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143108" y="4643446"/>
            <a:ext cx="4695844" cy="985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Родитель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:   МКОУ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ШестаковскаяСОШ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2" name="Picture 14" descr="blest76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5495925"/>
            <a:ext cx="3667125" cy="1362075"/>
          </a:xfrm>
          <a:prstGeom prst="rect">
            <a:avLst/>
          </a:prstGeom>
          <a:noFill/>
        </p:spPr>
      </p:pic>
      <p:pic>
        <p:nvPicPr>
          <p:cNvPr id="13" name="Picture 15" descr="dis7500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43314"/>
            <a:ext cx="1651000" cy="1981200"/>
          </a:xfrm>
          <a:prstGeom prst="rect">
            <a:avLst/>
          </a:prstGeom>
          <a:noFill/>
        </p:spPr>
      </p:pic>
      <p:pic>
        <p:nvPicPr>
          <p:cNvPr id="14" name="Picture 16" descr="dis164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43775" y="4648200"/>
            <a:ext cx="1800225" cy="1990725"/>
          </a:xfrm>
          <a:prstGeom prst="rect">
            <a:avLst/>
          </a:prstGeom>
          <a:noFill/>
        </p:spPr>
      </p:pic>
      <p:pic>
        <p:nvPicPr>
          <p:cNvPr id="15" name="Picture 12" descr="blest136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26948">
            <a:off x="121291" y="1348877"/>
            <a:ext cx="1109123" cy="1026600"/>
          </a:xfrm>
          <a:prstGeom prst="rect">
            <a:avLst/>
          </a:prstGeom>
          <a:noFill/>
        </p:spPr>
      </p:pic>
      <p:pic>
        <p:nvPicPr>
          <p:cNvPr id="16" name="Picture 10" descr="child40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3834" y="1785926"/>
            <a:ext cx="1285852" cy="11789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0000FF">
                      <a:alpha val="80000"/>
                    </a:srgbClr>
                  </a:outerShdw>
                </a:effectLst>
                <a:latin typeface="Comic Sans MS" pitchFamily="66" charset="0"/>
              </a:rPr>
              <a:t>Классные сценки</a:t>
            </a:r>
            <a:endParaRPr lang="ru-RU" sz="3600" b="1" kern="10" spc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0000FF">
                    <a:alpha val="8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C:\Users\Анюта\Desktop\Картинки школа\колокольчики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85728"/>
            <a:ext cx="2128827" cy="23752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любимые праздники</a:t>
            </a:r>
            <a:endParaRPr lang="ru-RU" dirty="0"/>
          </a:p>
        </p:txBody>
      </p:sp>
      <p:pic>
        <p:nvPicPr>
          <p:cNvPr id="10242" name="Picture 2" descr="D:\свадьба\IMG_3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то03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4" cy="63211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DSCF56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143900" cy="61068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DSCF56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52" cy="63211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224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Наши любимые праздники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школа</cp:lastModifiedBy>
  <cp:revision>80</cp:revision>
  <dcterms:modified xsi:type="dcterms:W3CDTF">2015-05-26T07:33:26Z</dcterms:modified>
</cp:coreProperties>
</file>